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300" r:id="rId4"/>
    <p:sldId id="286" r:id="rId5"/>
    <p:sldId id="299" r:id="rId6"/>
    <p:sldId id="271" r:id="rId7"/>
    <p:sldId id="290" r:id="rId8"/>
    <p:sldId id="298" r:id="rId9"/>
    <p:sldId id="280" r:id="rId10"/>
    <p:sldId id="293" r:id="rId11"/>
    <p:sldId id="294" r:id="rId12"/>
    <p:sldId id="296" r:id="rId13"/>
    <p:sldId id="297" r:id="rId14"/>
    <p:sldId id="292" r:id="rId15"/>
    <p:sldId id="291" r:id="rId16"/>
    <p:sldId id="272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FFFF"/>
    <a:srgbClr val="0070C0"/>
    <a:srgbClr val="00B050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3"/>
    <p:restoredTop sz="94795"/>
  </p:normalViewPr>
  <p:slideViewPr>
    <p:cSldViewPr snapToGrid="0">
      <p:cViewPr varScale="1">
        <p:scale>
          <a:sx n="108" d="100"/>
          <a:sy n="108" d="100"/>
        </p:scale>
        <p:origin x="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4B0F-403A-8249-B152-245AA338A746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9B78D-3E5E-564E-A601-8989A842EC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523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452D-B2B5-C774-3DF4-58E40F8A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E1C52-4AEE-8678-8171-044CF9A70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65152-7FEC-6302-1832-54D758CF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C846-BB83-B2AA-B7EF-428022B00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842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452D-B2B5-C774-3DF4-58E40F8A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E1C52-4AEE-8678-8171-044CF9A70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65152-7FEC-6302-1832-54D758CF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C846-BB83-B2AA-B7EF-428022B00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984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8F6F3-AEAB-EA5C-DF54-48557A75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55E0-A3FB-69DD-10A0-BFFF0750F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BDF91-9CF6-B3FD-AA90-14B1EEA33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A7C79-6A7F-A180-0371-571110BC6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73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DE81-3CCE-E9D3-90D3-47F28EC90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F045D-6A95-0B7B-F150-DB368DA7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05B8-79EC-4011-2B90-EFFDD484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EEF8-CA29-33BC-F4CD-B80B14BD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56D6-E3FB-0F66-1466-A3B3B4D5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23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77D2-E63D-B499-94E0-6132E42A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DC186-5ABB-65F8-79CB-214EC77D0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0CB3-C127-6D7F-DD42-9F60ADE3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83DC-BA86-0900-6F27-E0495233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D5CF-E760-2D7D-DB21-3D6A8955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285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9EF64-9EC2-7A59-F8D6-9863FC548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DC407-F2A3-EC6E-023B-7A3C507A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A32FA-891D-D424-CB2B-FCA8F876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FB89-4D78-833E-EB09-FBFFA159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1752E-6472-A32A-A083-7962EBBA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505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C305-D9D0-B903-8613-77B2BDF8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1385F-58A2-1F9F-FDAA-AE5611CE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7858-3A93-3528-6A57-7ECD9CD1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F1D4-EDFC-C135-84AD-7A1BEB51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EC6A4-2316-9DFE-48D0-F15E6190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204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D638-1729-F88F-A2C9-6021D214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B1C5C-6B4E-EC79-3FBD-234F556A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983F-2B15-3BEE-D1EA-5EBB76BD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113A9-B30C-D0DE-29C5-DD5E6AAD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B471-3642-A644-A8E6-FE6312E9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412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9018-CAEC-0271-E112-EEF971D5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EB9D-12FB-6D76-E092-889AAEDE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DA3B1-C6AC-D84E-6CF4-1D5128ADA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4DAFF-1988-0B53-3BF7-C9F17835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47CED-5F4E-F587-7D1F-47A4EC5A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7F4B6-578A-CD44-8DE6-98DF6354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095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D69-0453-C4F4-DF41-C9A13E5A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C38C-34D1-89F9-66DB-297D953E4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8FCBF-C2A6-DB05-0A2C-77F223F62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6D1BA-4E32-3E18-0461-92BBAEA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D0389-364C-4416-4AB1-89D6F380A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ABE60-E252-4D86-39FF-B1534639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A64D-EC15-D7D6-7860-BC472EC7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77C46-BCB5-B0A2-823E-9F03A06A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739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8D64-0E1B-76E4-BB22-D552EFC4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557A9-C754-8C22-33D1-BF5E49F8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2C1DC-FBAC-1940-2504-ED82DB7B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1CBC6-F847-582C-30A0-5D97268C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966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EDFFA-2609-5950-2B7A-D8017C4B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33AED-43D4-6CEC-C4BE-96BA9410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10E1-94FC-7D57-17CB-BA77CB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384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6B89-3690-6F76-3186-DAE2E920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ED41-351F-2961-F310-81113C6A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B4DBD-C1BF-6BDE-FC5F-8C0D1F4F7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A4931-CDD2-2538-56C3-A3FCCC52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6BBD-DEB0-EAAE-BF6C-11CBBC5B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CA114-2D64-94AF-B0AD-879FCDEE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074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50F-B34E-4FC3-A597-29554B5A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A8E4D-AD99-B145-6080-11F301F6F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07803-3AE5-E3C8-60B9-A384F0F39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848C9-4C57-E25E-96A1-B4B292C5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F48A3-180E-FF6E-750D-92FE866D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6D867-2C60-2BFF-516A-8BA88E7C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931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86C00-A3AD-D823-F7EF-7252CD9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DB0CB-244C-AF1B-83F3-9D5A1113B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448E-D95C-D1C3-099C-7C7E9624A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01BE2-276A-0643-9E06-75E6FE76E8D1}" type="datetimeFigureOut">
              <a:rPr lang="en-KR" smtClean="0"/>
              <a:t>12/17/2024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9DC2-79BE-C34A-F77F-0C7149FD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2591-F29F-D083-0E39-1A551220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6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https://www.youtube.com/embed/rKvgZI1CJq0?start=8&amp;feature=oembed" TargetMode="Externa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0112-CB7E-B78F-8572-C5BA44DA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05743"/>
            <a:ext cx="12192000" cy="1959428"/>
          </a:xfrm>
        </p:spPr>
        <p:txBody>
          <a:bodyPr anchor="ctr">
            <a:normAutofit/>
          </a:bodyPr>
          <a:lstStyle/>
          <a:p>
            <a: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Haptic Fitness</a:t>
            </a:r>
            <a:b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</a:br>
            <a:r>
              <a:rPr lang="en-KR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CSED404 </a:t>
            </a:r>
            <a:r>
              <a:rPr lang="en-US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Final</a:t>
            </a:r>
            <a:r>
              <a:rPr lang="en-KR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 Presentation</a:t>
            </a:r>
            <a:endParaRPr lang="en-KR" b="1" dirty="0">
              <a:latin typeface="Avenir Next LT Pro" panose="020B0504020202020204" pitchFamily="34" charset="77"/>
              <a:cs typeface="Segoe U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112C-511C-910F-C0C8-3BFA0297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4657"/>
            <a:ext cx="9144000" cy="503979"/>
          </a:xfrm>
        </p:spPr>
        <p:txBody>
          <a:bodyPr anchor="ctr"/>
          <a:lstStyle/>
          <a:p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Team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TCPs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/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Member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Chan-ki Hwang &amp; Taeyeon Kim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97417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8C28-9306-CBB5-8E45-94D98DE40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2579C4-BD31-B3A2-389C-ABB1BA68E7C4}"/>
              </a:ext>
            </a:extLst>
          </p:cNvPr>
          <p:cNvCxnSpPr>
            <a:cxnSpLocks/>
          </p:cNvCxnSpPr>
          <p:nvPr/>
        </p:nvCxnSpPr>
        <p:spPr>
          <a:xfrm flipV="1">
            <a:off x="5951776" y="3636243"/>
            <a:ext cx="593996" cy="1211642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00E1F2-F138-4C54-3C0C-FB0DCEDC3209}"/>
              </a:ext>
            </a:extLst>
          </p:cNvPr>
          <p:cNvSpPr txBox="1"/>
          <p:nvPr/>
        </p:nvSpPr>
        <p:spPr>
          <a:xfrm>
            <a:off x="10564662" y="3952756"/>
            <a:ext cx="12843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THRESHOLD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03E3B-827C-12D2-E35F-EB3528654C32}"/>
              </a:ext>
            </a:extLst>
          </p:cNvPr>
          <p:cNvSpPr txBox="1"/>
          <p:nvPr/>
        </p:nvSpPr>
        <p:spPr>
          <a:xfrm>
            <a:off x="10594264" y="5453545"/>
            <a:ext cx="12843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THRESHOLD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9F856-EB2D-F178-A67B-781DB84C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1A3759-F1F8-DEDC-E5FC-F98D7C881591}"/>
              </a:ext>
            </a:extLst>
          </p:cNvPr>
          <p:cNvGrpSpPr/>
          <p:nvPr/>
        </p:nvGrpSpPr>
        <p:grpSpPr>
          <a:xfrm>
            <a:off x="1415752" y="1940527"/>
            <a:ext cx="3046182" cy="3917053"/>
            <a:chOff x="2076152" y="2133743"/>
            <a:chExt cx="3046182" cy="39170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FBE89E-CD1A-CE9F-41C1-6D71FF796DD3}"/>
                </a:ext>
              </a:extLst>
            </p:cNvPr>
            <p:cNvGrpSpPr/>
            <p:nvPr/>
          </p:nvGrpSpPr>
          <p:grpSpPr>
            <a:xfrm>
              <a:off x="2441980" y="2274510"/>
              <a:ext cx="2680354" cy="3776286"/>
              <a:chOff x="3415646" y="2562377"/>
              <a:chExt cx="2680354" cy="3776286"/>
            </a:xfrm>
          </p:grpSpPr>
          <p:pic>
            <p:nvPicPr>
              <p:cNvPr id="12" name="Graphic 11" descr="Smart Phone outline">
                <a:extLst>
                  <a:ext uri="{FF2B5EF4-FFF2-40B4-BE49-F238E27FC236}">
                    <a16:creationId xmlns:a16="http://schemas.microsoft.com/office/drawing/2014/main" id="{0026FE07-4545-3654-6A4E-2C4B57908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89132" y="3806419"/>
                <a:ext cx="1406893" cy="1406893"/>
              </a:xfrm>
              <a:prstGeom prst="rect">
                <a:avLst/>
              </a:prstGeom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</p:pic>
          <p:sp>
            <p:nvSpPr>
              <p:cNvPr id="14" name="Up Arrow 13">
                <a:extLst>
                  <a:ext uri="{FF2B5EF4-FFF2-40B4-BE49-F238E27FC236}">
                    <a16:creationId xmlns:a16="http://schemas.microsoft.com/office/drawing/2014/main" id="{C41D71C1-6A49-0479-F4D8-D9BEA051B7C6}"/>
                  </a:ext>
                </a:extLst>
              </p:cNvPr>
              <p:cNvSpPr/>
              <p:nvPr/>
            </p:nvSpPr>
            <p:spPr>
              <a:xfrm>
                <a:off x="4550262" y="2562377"/>
                <a:ext cx="484632" cy="978408"/>
              </a:xfrm>
              <a:prstGeom prst="up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Up Arrow 14">
                <a:extLst>
                  <a:ext uri="{FF2B5EF4-FFF2-40B4-BE49-F238E27FC236}">
                    <a16:creationId xmlns:a16="http://schemas.microsoft.com/office/drawing/2014/main" id="{9A1A2060-C460-5879-C202-300116D8FF5E}"/>
                  </a:ext>
                </a:extLst>
              </p:cNvPr>
              <p:cNvSpPr/>
              <p:nvPr/>
            </p:nvSpPr>
            <p:spPr>
              <a:xfrm rot="10800000">
                <a:off x="4550262" y="5360255"/>
                <a:ext cx="484632" cy="978408"/>
              </a:xfrm>
              <a:prstGeom prst="up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3E87EA90-4E84-1D2F-40B5-365D3570C0EE}"/>
                  </a:ext>
                </a:extLst>
              </p:cNvPr>
              <p:cNvSpPr/>
              <p:nvPr/>
            </p:nvSpPr>
            <p:spPr>
              <a:xfrm rot="16200000">
                <a:off x="3662534" y="3559531"/>
                <a:ext cx="484632" cy="978408"/>
              </a:xfrm>
              <a:prstGeom prst="up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78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7" name="Up Arrow 16">
                <a:extLst>
                  <a:ext uri="{FF2B5EF4-FFF2-40B4-BE49-F238E27FC236}">
                    <a16:creationId xmlns:a16="http://schemas.microsoft.com/office/drawing/2014/main" id="{EE7979EA-8D4A-F541-7156-2371E1417A4C}"/>
                  </a:ext>
                </a:extLst>
              </p:cNvPr>
              <p:cNvSpPr/>
              <p:nvPr/>
            </p:nvSpPr>
            <p:spPr>
              <a:xfrm rot="5400000">
                <a:off x="5364480" y="4481792"/>
                <a:ext cx="484632" cy="978408"/>
              </a:xfrm>
              <a:prstGeom prst="up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78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" name="Up Arrow 17">
                <a:extLst>
                  <a:ext uri="{FF2B5EF4-FFF2-40B4-BE49-F238E27FC236}">
                    <a16:creationId xmlns:a16="http://schemas.microsoft.com/office/drawing/2014/main" id="{4B7147F2-7186-7C26-D2B0-893512AAAC0A}"/>
                  </a:ext>
                </a:extLst>
              </p:cNvPr>
              <p:cNvSpPr/>
              <p:nvPr/>
            </p:nvSpPr>
            <p:spPr>
              <a:xfrm>
                <a:off x="3707970" y="4581738"/>
                <a:ext cx="484632" cy="978408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2400000" lon="2400000" rev="72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Up Arrow 18">
                <a:extLst>
                  <a:ext uri="{FF2B5EF4-FFF2-40B4-BE49-F238E27FC236}">
                    <a16:creationId xmlns:a16="http://schemas.microsoft.com/office/drawing/2014/main" id="{1BE9D986-C4A3-D4FE-B379-A707B53F8866}"/>
                  </a:ext>
                </a:extLst>
              </p:cNvPr>
              <p:cNvSpPr/>
              <p:nvPr/>
            </p:nvSpPr>
            <p:spPr>
              <a:xfrm rot="10800000">
                <a:off x="5364480" y="3603329"/>
                <a:ext cx="484632" cy="978408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2400000" lon="2400000" rev="72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8FF03F-547E-C69B-9631-17B2EB6BA626}"/>
                </a:ext>
              </a:extLst>
            </p:cNvPr>
            <p:cNvSpPr txBox="1"/>
            <p:nvPr/>
          </p:nvSpPr>
          <p:spPr>
            <a:xfrm>
              <a:off x="2076152" y="3252918"/>
              <a:ext cx="476412" cy="369332"/>
            </a:xfrm>
            <a:prstGeom prst="rect">
              <a:avLst/>
            </a:prstGeom>
            <a:noFill/>
            <a:scene3d>
              <a:camera prst="orthographicFront">
                <a:rot lat="0" lon="18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856B00-9EFF-F1BD-D962-F0938D225979}"/>
                </a:ext>
              </a:extLst>
            </p:cNvPr>
            <p:cNvSpPr txBox="1"/>
            <p:nvPr/>
          </p:nvSpPr>
          <p:spPr>
            <a:xfrm>
              <a:off x="3185388" y="2133743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894427-1710-F47C-C36B-3423E05A7AC2}"/>
                </a:ext>
              </a:extLst>
            </p:cNvPr>
            <p:cNvSpPr txBox="1"/>
            <p:nvPr/>
          </p:nvSpPr>
          <p:spPr>
            <a:xfrm>
              <a:off x="2658290" y="5072388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+z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4C3BA6-3CC3-BD1D-1295-F5A8E5B38045}"/>
              </a:ext>
            </a:extLst>
          </p:cNvPr>
          <p:cNvSpPr txBox="1"/>
          <p:nvPr/>
        </p:nvSpPr>
        <p:spPr>
          <a:xfrm>
            <a:off x="1754834" y="5845211"/>
            <a:ext cx="2807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40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+mj-lt"/>
              </a:rPr>
              <a:t>←→</a:t>
            </a:r>
            <a:r>
              <a:rPr lang="en-KR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rPr>
              <a:t>↑↓</a:t>
            </a:r>
            <a:r>
              <a:rPr lang="en-KR" sz="40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⨀⨂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DEAED-4E4E-32D4-024B-21B45C7F2F8C}"/>
              </a:ext>
            </a:extLst>
          </p:cNvPr>
          <p:cNvSpPr txBox="1"/>
          <p:nvPr/>
        </p:nvSpPr>
        <p:spPr>
          <a:xfrm>
            <a:off x="6545772" y="1771250"/>
            <a:ext cx="43243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3200" b="1" dirty="0">
                <a:latin typeface="Avenir Next LT Pro" panose="020B0504020202020204" pitchFamily="34" charset="77"/>
              </a:rPr>
              <a:t>But, How to detect</a:t>
            </a:r>
          </a:p>
          <a:p>
            <a:pPr algn="ctr"/>
            <a:r>
              <a:rPr lang="en-KR" sz="3200" b="1" i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PROPER</a:t>
            </a:r>
            <a:r>
              <a:rPr lang="en-KR" sz="3200" b="1" dirty="0">
                <a:latin typeface="Avenir Next LT Pro" panose="020B0504020202020204" pitchFamily="34" charset="77"/>
              </a:rPr>
              <a:t> movement?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BE6E1-079F-BF45-F924-8333E327CC34}"/>
              </a:ext>
            </a:extLst>
          </p:cNvPr>
          <p:cNvGrpSpPr/>
          <p:nvPr/>
        </p:nvGrpSpPr>
        <p:grpSpPr>
          <a:xfrm>
            <a:off x="5670557" y="3259347"/>
            <a:ext cx="5054600" cy="3054832"/>
            <a:chOff x="6180667" y="3244368"/>
            <a:chExt cx="5054600" cy="30548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E7EC74-C249-A6E2-2ACB-D15469D981DD}"/>
                </a:ext>
              </a:extLst>
            </p:cNvPr>
            <p:cNvCxnSpPr/>
            <p:nvPr/>
          </p:nvCxnSpPr>
          <p:spPr>
            <a:xfrm flipV="1">
              <a:off x="6461886" y="3244368"/>
              <a:ext cx="0" cy="305483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0FCF781-1D08-8E3D-F2C4-5A3B5ED53AB7}"/>
                </a:ext>
              </a:extLst>
            </p:cNvPr>
            <p:cNvCxnSpPr>
              <a:cxnSpLocks/>
            </p:cNvCxnSpPr>
            <p:nvPr/>
          </p:nvCxnSpPr>
          <p:spPr>
            <a:xfrm>
              <a:off x="6180667" y="4836838"/>
              <a:ext cx="5054600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5D76F2-1B46-DB26-36D8-2464C56CDA18}"/>
              </a:ext>
            </a:extLst>
          </p:cNvPr>
          <p:cNvSpPr txBox="1"/>
          <p:nvPr/>
        </p:nvSpPr>
        <p:spPr>
          <a:xfrm>
            <a:off x="5633811" y="44785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4062A-23DB-0A62-7946-4A8E70514702}"/>
              </a:ext>
            </a:extLst>
          </p:cNvPr>
          <p:cNvCxnSpPr/>
          <p:nvPr/>
        </p:nvCxnSpPr>
        <p:spPr>
          <a:xfrm>
            <a:off x="5941909" y="4100655"/>
            <a:ext cx="4622753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B2A034-60C7-B9E7-B4BD-6B60AC25DFB8}"/>
              </a:ext>
            </a:extLst>
          </p:cNvPr>
          <p:cNvCxnSpPr/>
          <p:nvPr/>
        </p:nvCxnSpPr>
        <p:spPr>
          <a:xfrm>
            <a:off x="5961644" y="5602979"/>
            <a:ext cx="4622753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3C9EA241-155E-A67F-4E91-BFE26388726D}"/>
              </a:ext>
            </a:extLst>
          </p:cNvPr>
          <p:cNvSpPr/>
          <p:nvPr/>
        </p:nvSpPr>
        <p:spPr>
          <a:xfrm>
            <a:off x="5985933" y="3591762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2950930-4944-F7BE-FA2C-0E399A5DE73D}"/>
              </a:ext>
            </a:extLst>
          </p:cNvPr>
          <p:cNvSpPr/>
          <p:nvPr/>
        </p:nvSpPr>
        <p:spPr>
          <a:xfrm flipH="1">
            <a:off x="7170031" y="3636243"/>
            <a:ext cx="2055651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chemeClr val="accent2"/>
            </a:solidFill>
          </a:ln>
          <a:scene3d>
            <a:camera prst="orthographicFront">
              <a:rot lat="3900001" lon="0" rev="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99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620E-47EC-7157-1940-9C205458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9D58-6EFF-B026-0684-85AF2EC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A6C7B1-E3E2-4FD7-92B9-005F853A05F1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644B9E-F174-F4E1-3C7F-C1D667D5DE20}"/>
              </a:ext>
            </a:extLst>
          </p:cNvPr>
          <p:cNvGrpSpPr/>
          <p:nvPr/>
        </p:nvGrpSpPr>
        <p:grpSpPr>
          <a:xfrm>
            <a:off x="1173775" y="2032889"/>
            <a:ext cx="2689777" cy="3054832"/>
            <a:chOff x="843575" y="3259347"/>
            <a:chExt cx="2689777" cy="30548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014A4F5-3B6B-7334-B3A1-4E684B79995E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B52E58B-4224-E4C3-32DC-510279E4323D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92221B6-F8BE-6B2A-9EA8-63973215E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237D33-D48D-1746-F283-9A4AFB342B51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D70D16-588B-BE70-BC92-F3360DAC311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0FF6E4-AF18-0BEA-1E8B-9CA32B3652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870D44B-7B3F-1F79-9AB8-58BDDBA50CFF}"/>
              </a:ext>
            </a:extLst>
          </p:cNvPr>
          <p:cNvSpPr/>
          <p:nvPr/>
        </p:nvSpPr>
        <p:spPr>
          <a:xfrm>
            <a:off x="1454993" y="2399402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682AF52-C32D-16B4-4FC1-3584F1C44FA7}"/>
              </a:ext>
            </a:extLst>
          </p:cNvPr>
          <p:cNvSpPr/>
          <p:nvPr/>
        </p:nvSpPr>
        <p:spPr>
          <a:xfrm flipH="1">
            <a:off x="4952310" y="2399401"/>
            <a:ext cx="2055651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chemeClr val="accent2"/>
            </a:solidFill>
          </a:ln>
          <a:scene3d>
            <a:camera prst="orthographicFront">
              <a:rot lat="3900001" lon="0" rev="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0FEDEA-0539-7BFE-5423-51F3F89DC160}"/>
              </a:ext>
            </a:extLst>
          </p:cNvPr>
          <p:cNvGrpSpPr/>
          <p:nvPr/>
        </p:nvGrpSpPr>
        <p:grpSpPr>
          <a:xfrm>
            <a:off x="4673076" y="2022507"/>
            <a:ext cx="2689777" cy="3054832"/>
            <a:chOff x="843575" y="3259347"/>
            <a:chExt cx="2689777" cy="30548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25B93C-7F72-0885-7F0C-FB5F4CF328CA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ECAD681-A492-C9B4-1D2D-3EA98479F464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BF77E15-6DC1-AD2E-E90C-A90DCB50B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48188-7FD8-68EA-1D51-9144F6F764C3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03FF68-0922-D673-C074-BE69676ED533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BA90C2-3758-50A9-FD9C-5EE6A4AB4748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53AD26-4100-20E8-7C1C-F6D81260F4E5}"/>
              </a:ext>
            </a:extLst>
          </p:cNvPr>
          <p:cNvGrpSpPr/>
          <p:nvPr/>
        </p:nvGrpSpPr>
        <p:grpSpPr>
          <a:xfrm>
            <a:off x="8121698" y="2022507"/>
            <a:ext cx="2689777" cy="3054832"/>
            <a:chOff x="843575" y="3259347"/>
            <a:chExt cx="2689777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2618B2-A353-2BF9-C8A6-D26FC5D5DE82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7BDAFD7-1D48-D897-BBCA-30A4C2B2938D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895AC6B-E4DF-EEAD-C78B-E4F75742E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995B8-5F98-3F01-C4F9-F305AC150CCB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02B36B-27C6-A017-03D1-B67FDA8B265C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D53906-90E3-2CAF-8DA2-4F4D0539347D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519031D0-1D5E-6D87-8DB3-B248FBB8B5AA}"/>
              </a:ext>
            </a:extLst>
          </p:cNvPr>
          <p:cNvSpPr/>
          <p:nvPr/>
        </p:nvSpPr>
        <p:spPr>
          <a:xfrm flipH="1">
            <a:off x="8425317" y="2348663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9D15B90-94A5-6E02-ED11-FEB2C70CFE4F}"/>
              </a:ext>
            </a:extLst>
          </p:cNvPr>
          <p:cNvCxnSpPr>
            <a:cxnSpLocks/>
          </p:cNvCxnSpPr>
          <p:nvPr/>
        </p:nvCxnSpPr>
        <p:spPr>
          <a:xfrm>
            <a:off x="1454993" y="2399401"/>
            <a:ext cx="746340" cy="0"/>
          </a:xfrm>
          <a:prstGeom prst="line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6446325-E73F-870B-0D9E-6D48BA30F852}"/>
              </a:ext>
            </a:extLst>
          </p:cNvPr>
          <p:cNvSpPr txBox="1"/>
          <p:nvPr/>
        </p:nvSpPr>
        <p:spPr>
          <a:xfrm>
            <a:off x="1700724" y="208027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i="1" dirty="0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7FF596-A202-A767-D99E-7713B0F63B10}"/>
              </a:ext>
            </a:extLst>
          </p:cNvPr>
          <p:cNvCxnSpPr>
            <a:cxnSpLocks/>
          </p:cNvCxnSpPr>
          <p:nvPr/>
        </p:nvCxnSpPr>
        <p:spPr>
          <a:xfrm>
            <a:off x="8402917" y="2373867"/>
            <a:ext cx="746340" cy="0"/>
          </a:xfrm>
          <a:prstGeom prst="line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DB2E75-401E-4034-EDE2-9086A17E898E}"/>
              </a:ext>
            </a:extLst>
          </p:cNvPr>
          <p:cNvSpPr txBox="1"/>
          <p:nvPr/>
        </p:nvSpPr>
        <p:spPr>
          <a:xfrm>
            <a:off x="8648648" y="205474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i="1" dirty="0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DF487B-7EE6-D029-A7BD-7102F9147213}"/>
              </a:ext>
            </a:extLst>
          </p:cNvPr>
          <p:cNvCxnSpPr>
            <a:cxnSpLocks/>
          </p:cNvCxnSpPr>
          <p:nvPr/>
        </p:nvCxnSpPr>
        <p:spPr>
          <a:xfrm>
            <a:off x="9124747" y="2373867"/>
            <a:ext cx="650532" cy="0"/>
          </a:xfrm>
          <a:prstGeom prst="line">
            <a:avLst/>
          </a:prstGeom>
          <a:ln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05FE02D-FF80-865B-C616-4538A87CEAFC}"/>
              </a:ext>
            </a:extLst>
          </p:cNvPr>
          <p:cNvSpPr txBox="1"/>
          <p:nvPr/>
        </p:nvSpPr>
        <p:spPr>
          <a:xfrm>
            <a:off x="9259328" y="205859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1" dirty="0">
                <a:solidFill>
                  <a:srgbClr val="C00000"/>
                </a:solidFill>
              </a:rPr>
              <a:t>Δ</a:t>
            </a:r>
            <a:r>
              <a:rPr lang="en-KR" b="1" i="1" dirty="0">
                <a:solidFill>
                  <a:srgbClr val="C00000"/>
                </a:solidFill>
              </a:rPr>
              <a:t>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1B55498-15A3-3EF6-52D0-91EA9069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71" y="5344315"/>
            <a:ext cx="1498600" cy="4191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FB6BE7-2CEA-954F-CD82-4EB44F6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49" y="5344315"/>
            <a:ext cx="939800" cy="4191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B309C-A5B9-BA2F-2695-B13F2BB2B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071" y="5261893"/>
            <a:ext cx="1346200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95EC608-4F9D-E1B9-71D3-A96F1AB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331" y="5790805"/>
            <a:ext cx="1168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2E80-C4C4-F531-6579-9638D341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BA0-0DBA-D5B6-6969-9E6ACBA4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DDCD4-AAB7-531E-70A4-0DEFD7AB5DC8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 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X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 X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3D7646-808D-8144-8BEC-E6B3E7E031E9}"/>
              </a:ext>
            </a:extLst>
          </p:cNvPr>
          <p:cNvGrpSpPr/>
          <p:nvPr/>
        </p:nvGrpSpPr>
        <p:grpSpPr>
          <a:xfrm>
            <a:off x="687186" y="1970265"/>
            <a:ext cx="4867412" cy="4170377"/>
            <a:chOff x="843575" y="3259347"/>
            <a:chExt cx="3565415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E7AABE5-6EF6-4C50-0220-CAEF9D46BB4C}"/>
                </a:ext>
              </a:extLst>
            </p:cNvPr>
            <p:cNvGrpSpPr/>
            <p:nvPr/>
          </p:nvGrpSpPr>
          <p:grpSpPr>
            <a:xfrm>
              <a:off x="843575" y="3259347"/>
              <a:ext cx="3240881" cy="3054832"/>
              <a:chOff x="6180667" y="3244368"/>
              <a:chExt cx="3240881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2D94376-1663-EF3A-25AD-B84846D2A268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F58671-CF27-8494-36C6-1CC46C3C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3240881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6CCB7-0B1B-D260-538E-FD2DACC8E323}"/>
                </a:ext>
              </a:extLst>
            </p:cNvPr>
            <p:cNvSpPr txBox="1"/>
            <p:nvPr/>
          </p:nvSpPr>
          <p:spPr>
            <a:xfrm>
              <a:off x="4100892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BE2170-FA89-69F2-2BB7-8ADC6D7E14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87164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7E2F4-83FB-2DA8-218D-5E5235DA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86230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AD600743-93E6-87E3-E384-2EB8C27665E1}"/>
              </a:ext>
            </a:extLst>
          </p:cNvPr>
          <p:cNvSpPr/>
          <p:nvPr/>
        </p:nvSpPr>
        <p:spPr>
          <a:xfrm>
            <a:off x="913209" y="2092011"/>
            <a:ext cx="2945244" cy="3173055"/>
          </a:xfrm>
          <a:custGeom>
            <a:avLst/>
            <a:gdLst>
              <a:gd name="connsiteX0" fmla="*/ 0 w 2157413"/>
              <a:gd name="connsiteY0" fmla="*/ 1434916 h 2324286"/>
              <a:gd name="connsiteX1" fmla="*/ 171450 w 2157413"/>
              <a:gd name="connsiteY1" fmla="*/ 1134879 h 2324286"/>
              <a:gd name="connsiteX2" fmla="*/ 292894 w 2157413"/>
              <a:gd name="connsiteY2" fmla="*/ 1342048 h 2324286"/>
              <a:gd name="connsiteX3" fmla="*/ 514350 w 2157413"/>
              <a:gd name="connsiteY3" fmla="*/ 677679 h 2324286"/>
              <a:gd name="connsiteX4" fmla="*/ 692944 w 2157413"/>
              <a:gd name="connsiteY4" fmla="*/ 1056298 h 2324286"/>
              <a:gd name="connsiteX5" fmla="*/ 885825 w 2157413"/>
              <a:gd name="connsiteY5" fmla="*/ 6166 h 2324286"/>
              <a:gd name="connsiteX6" fmla="*/ 1114425 w 2157413"/>
              <a:gd name="connsiteY6" fmla="*/ 627673 h 2324286"/>
              <a:gd name="connsiteX7" fmla="*/ 1243013 w 2157413"/>
              <a:gd name="connsiteY7" fmla="*/ 741973 h 2324286"/>
              <a:gd name="connsiteX8" fmla="*/ 1471613 w 2157413"/>
              <a:gd name="connsiteY8" fmla="*/ 1177741 h 2324286"/>
              <a:gd name="connsiteX9" fmla="*/ 1671638 w 2157413"/>
              <a:gd name="connsiteY9" fmla="*/ 1342048 h 2324286"/>
              <a:gd name="connsiteX10" fmla="*/ 1821657 w 2157413"/>
              <a:gd name="connsiteY10" fmla="*/ 2135004 h 2324286"/>
              <a:gd name="connsiteX11" fmla="*/ 2014538 w 2157413"/>
              <a:gd name="connsiteY11" fmla="*/ 2313598 h 2324286"/>
              <a:gd name="connsiteX12" fmla="*/ 2157413 w 2157413"/>
              <a:gd name="connsiteY12" fmla="*/ 1920691 h 23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7413" h="2324286">
                <a:moveTo>
                  <a:pt x="0" y="1434916"/>
                </a:moveTo>
                <a:cubicBezTo>
                  <a:pt x="61317" y="1292636"/>
                  <a:pt x="122634" y="1150357"/>
                  <a:pt x="171450" y="1134879"/>
                </a:cubicBezTo>
                <a:cubicBezTo>
                  <a:pt x="220266" y="1119401"/>
                  <a:pt x="235744" y="1418248"/>
                  <a:pt x="292894" y="1342048"/>
                </a:cubicBezTo>
                <a:cubicBezTo>
                  <a:pt x="350044" y="1265848"/>
                  <a:pt x="447675" y="725304"/>
                  <a:pt x="514350" y="677679"/>
                </a:cubicBezTo>
                <a:cubicBezTo>
                  <a:pt x="581025" y="630054"/>
                  <a:pt x="631032" y="1168217"/>
                  <a:pt x="692944" y="1056298"/>
                </a:cubicBezTo>
                <a:cubicBezTo>
                  <a:pt x="754856" y="944379"/>
                  <a:pt x="815578" y="77603"/>
                  <a:pt x="885825" y="6166"/>
                </a:cubicBezTo>
                <a:cubicBezTo>
                  <a:pt x="956072" y="-65272"/>
                  <a:pt x="1054894" y="505038"/>
                  <a:pt x="1114425" y="627673"/>
                </a:cubicBezTo>
                <a:cubicBezTo>
                  <a:pt x="1173956" y="750307"/>
                  <a:pt x="1183482" y="650295"/>
                  <a:pt x="1243013" y="741973"/>
                </a:cubicBezTo>
                <a:cubicBezTo>
                  <a:pt x="1302544" y="833651"/>
                  <a:pt x="1400176" y="1077729"/>
                  <a:pt x="1471613" y="1177741"/>
                </a:cubicBezTo>
                <a:cubicBezTo>
                  <a:pt x="1543050" y="1277753"/>
                  <a:pt x="1613297" y="1182504"/>
                  <a:pt x="1671638" y="1342048"/>
                </a:cubicBezTo>
                <a:cubicBezTo>
                  <a:pt x="1729979" y="1501592"/>
                  <a:pt x="1764507" y="1973079"/>
                  <a:pt x="1821657" y="2135004"/>
                </a:cubicBezTo>
                <a:cubicBezTo>
                  <a:pt x="1878807" y="2296929"/>
                  <a:pt x="1958579" y="2349317"/>
                  <a:pt x="2014538" y="2313598"/>
                </a:cubicBezTo>
                <a:cubicBezTo>
                  <a:pt x="2070497" y="2277879"/>
                  <a:pt x="2113955" y="2099285"/>
                  <a:pt x="2157413" y="1920691"/>
                </a:cubicBezTo>
              </a:path>
            </a:pathLst>
          </a:custGeom>
          <a:noFill/>
          <a:ln>
            <a:headEnd type="none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5AB16DF-C031-4A17-9227-3BFBD6DBC9C4}"/>
              </a:ext>
            </a:extLst>
          </p:cNvPr>
          <p:cNvSpPr/>
          <p:nvPr/>
        </p:nvSpPr>
        <p:spPr>
          <a:xfrm>
            <a:off x="3853211" y="3523841"/>
            <a:ext cx="1101859" cy="711929"/>
          </a:xfrm>
          <a:custGeom>
            <a:avLst/>
            <a:gdLst>
              <a:gd name="connsiteX0" fmla="*/ 0 w 450056"/>
              <a:gd name="connsiteY0" fmla="*/ 0 h 521493"/>
              <a:gd name="connsiteX1" fmla="*/ 157162 w 450056"/>
              <a:gd name="connsiteY1" fmla="*/ 142875 h 521493"/>
              <a:gd name="connsiteX2" fmla="*/ 328612 w 450056"/>
              <a:gd name="connsiteY2" fmla="*/ 435768 h 521493"/>
              <a:gd name="connsiteX3" fmla="*/ 450056 w 450056"/>
              <a:gd name="connsiteY3" fmla="*/ 521493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" h="521493">
                <a:moveTo>
                  <a:pt x="0" y="0"/>
                </a:moveTo>
                <a:cubicBezTo>
                  <a:pt x="51196" y="35123"/>
                  <a:pt x="102393" y="70247"/>
                  <a:pt x="157162" y="142875"/>
                </a:cubicBezTo>
                <a:cubicBezTo>
                  <a:pt x="211931" y="215503"/>
                  <a:pt x="279796" y="372665"/>
                  <a:pt x="328612" y="435768"/>
                </a:cubicBezTo>
                <a:cubicBezTo>
                  <a:pt x="377428" y="498871"/>
                  <a:pt x="413742" y="510182"/>
                  <a:pt x="450056" y="521493"/>
                </a:cubicBezTo>
              </a:path>
            </a:pathLst>
          </a:custGeom>
          <a:noFill/>
          <a:ln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8A4E3-3DB0-AB57-3B88-86A820171CFC}"/>
              </a:ext>
            </a:extLst>
          </p:cNvPr>
          <p:cNvCxnSpPr>
            <a:cxnSpLocks/>
          </p:cNvCxnSpPr>
          <p:nvPr/>
        </p:nvCxnSpPr>
        <p:spPr>
          <a:xfrm>
            <a:off x="3842553" y="2267643"/>
            <a:ext cx="17387" cy="3687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18B0A22-F7A5-33CC-C608-EA1B1C0D0C48}"/>
              </a:ext>
            </a:extLst>
          </p:cNvPr>
          <p:cNvSpPr/>
          <p:nvPr/>
        </p:nvSpPr>
        <p:spPr>
          <a:xfrm>
            <a:off x="1434968" y="3022145"/>
            <a:ext cx="195049" cy="1950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AD07B-21B9-2FC1-C17B-43E702B7BFC2}"/>
              </a:ext>
            </a:extLst>
          </p:cNvPr>
          <p:cNvSpPr txBox="1"/>
          <p:nvPr/>
        </p:nvSpPr>
        <p:spPr>
          <a:xfrm>
            <a:off x="5933690" y="2604837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queue&lt;Double&gt;(WINDOW_SIZE)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5C4A2F08-3491-D542-8542-2228281AA183}"/>
              </a:ext>
            </a:extLst>
          </p:cNvPr>
          <p:cNvSpPr/>
          <p:nvPr/>
        </p:nvSpPr>
        <p:spPr>
          <a:xfrm>
            <a:off x="3873225" y="5293841"/>
            <a:ext cx="1105414" cy="661607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D7640CB-23D6-A2C8-BE0E-705D6898D5B8}"/>
              </a:ext>
            </a:extLst>
          </p:cNvPr>
          <p:cNvSpPr/>
          <p:nvPr/>
        </p:nvSpPr>
        <p:spPr>
          <a:xfrm>
            <a:off x="1071099" y="5293841"/>
            <a:ext cx="2802125" cy="6616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14609D-70A4-19D1-A3D6-10A6B5C87BD9}"/>
              </a:ext>
            </a:extLst>
          </p:cNvPr>
          <p:cNvGrpSpPr/>
          <p:nvPr/>
        </p:nvGrpSpPr>
        <p:grpSpPr>
          <a:xfrm>
            <a:off x="1277966" y="1970265"/>
            <a:ext cx="1751891" cy="4656647"/>
            <a:chOff x="2932288" y="2889532"/>
            <a:chExt cx="1283273" cy="3411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CA3505-3ACB-E798-F495-DF63771CCF8D}"/>
                </a:ext>
              </a:extLst>
            </p:cNvPr>
            <p:cNvSpPr/>
            <p:nvPr/>
          </p:nvSpPr>
          <p:spPr>
            <a:xfrm>
              <a:off x="3460740" y="2889532"/>
              <a:ext cx="226370" cy="3054831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  <a:alpha val="40000"/>
                  </a:schemeClr>
                </a:gs>
                <a:gs pos="5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6">
                    <a:lumMod val="60000"/>
                    <a:lumOff val="4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D3448-6CF6-6DBD-E40C-84A75F419326}"/>
                </a:ext>
              </a:extLst>
            </p:cNvPr>
            <p:cNvSpPr txBox="1"/>
            <p:nvPr/>
          </p:nvSpPr>
          <p:spPr>
            <a:xfrm>
              <a:off x="2932288" y="5917298"/>
              <a:ext cx="1283273" cy="383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gradFill>
                    <a:gsLst>
                      <a:gs pos="0">
                        <a:schemeClr val="accent5">
                          <a:lumMod val="40000"/>
                          <a:lumOff val="60000"/>
                        </a:schemeClr>
                      </a:gs>
                      <a:gs pos="5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  <a:latin typeface="Avenir Next LT Pro" panose="020B0504020202020204" pitchFamily="34" charset="77"/>
                </a:rPr>
                <a:t>PERFECT</a:t>
              </a:r>
              <a:endParaRPr lang="en-KR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D19C093-2E42-988E-B70D-29361ADFFC90}"/>
              </a:ext>
            </a:extLst>
          </p:cNvPr>
          <p:cNvSpPr txBox="1"/>
          <p:nvPr/>
        </p:nvSpPr>
        <p:spPr>
          <a:xfrm>
            <a:off x="2863193" y="5429405"/>
            <a:ext cx="94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FF0000">
                    <a:alpha val="40000"/>
                  </a:srgbClr>
                </a:solidFill>
                <a:latin typeface="Avenir Next LT Pro" panose="020B0504020202020204" pitchFamily="34" charset="77"/>
              </a:rPr>
              <a:t>SLOW</a:t>
            </a:r>
            <a:endParaRPr lang="en-KR" sz="2000" b="1" dirty="0">
              <a:ln>
                <a:solidFill>
                  <a:schemeClr val="accent1">
                    <a:shade val="15000"/>
                  </a:schemeClr>
                </a:solidFill>
              </a:ln>
              <a:solidFill>
                <a:srgbClr val="FF0000">
                  <a:alpha val="40000"/>
                </a:srgb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5EA2E4-7312-394E-66EB-F2F7A605A161}"/>
              </a:ext>
            </a:extLst>
          </p:cNvPr>
          <p:cNvSpPr txBox="1"/>
          <p:nvPr/>
        </p:nvSpPr>
        <p:spPr>
          <a:xfrm>
            <a:off x="3995179" y="5423161"/>
            <a:ext cx="80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0070C0">
                    <a:alpha val="40000"/>
                  </a:srgbClr>
                </a:solidFill>
                <a:latin typeface="Avenir Next LT Pro" panose="020B0504020202020204" pitchFamily="34" charset="77"/>
              </a:rPr>
              <a:t>FAST</a:t>
            </a:r>
            <a:endParaRPr lang="en-KR" sz="2000" b="1" dirty="0">
              <a:ln>
                <a:solidFill>
                  <a:schemeClr val="accent1">
                    <a:shade val="15000"/>
                  </a:schemeClr>
                </a:solidFill>
              </a:ln>
              <a:solidFill>
                <a:srgbClr val="0070C0">
                  <a:alpha val="40000"/>
                </a:srgb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5B7198-FDB7-DB98-3016-726234A55E9A}"/>
              </a:ext>
            </a:extLst>
          </p:cNvPr>
          <p:cNvSpPr txBox="1"/>
          <p:nvPr/>
        </p:nvSpPr>
        <p:spPr>
          <a:xfrm>
            <a:off x="3360102" y="1958499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C0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pointer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82E138-1F11-5552-5EA7-5777B89F645F}"/>
              </a:ext>
            </a:extLst>
          </p:cNvPr>
          <p:cNvSpPr/>
          <p:nvPr/>
        </p:nvSpPr>
        <p:spPr>
          <a:xfrm>
            <a:off x="6530149" y="5862430"/>
            <a:ext cx="189755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Judgement Algorithm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F4296-B45C-EE7C-2FDE-DBF4BAE54A6A}"/>
              </a:ext>
            </a:extLst>
          </p:cNvPr>
          <p:cNvSpPr/>
          <p:nvPr/>
        </p:nvSpPr>
        <p:spPr>
          <a:xfrm>
            <a:off x="6530149" y="4138894"/>
            <a:ext cx="1897552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Feedback</a:t>
            </a: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3F1E8B0D-37B5-7590-6C72-2A8C55AF45D7}"/>
              </a:ext>
            </a:extLst>
          </p:cNvPr>
          <p:cNvSpPr/>
          <p:nvPr/>
        </p:nvSpPr>
        <p:spPr>
          <a:xfrm>
            <a:off x="7226818" y="5120766"/>
            <a:ext cx="484632" cy="66160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17FEC75C-6690-04BF-A633-DBE50474CBE1}"/>
              </a:ext>
            </a:extLst>
          </p:cNvPr>
          <p:cNvSpPr/>
          <p:nvPr/>
        </p:nvSpPr>
        <p:spPr>
          <a:xfrm>
            <a:off x="3679371" y="5921829"/>
            <a:ext cx="2852058" cy="485120"/>
          </a:xfrm>
          <a:custGeom>
            <a:avLst/>
            <a:gdLst>
              <a:gd name="connsiteX0" fmla="*/ 0 w 2852058"/>
              <a:gd name="connsiteY0" fmla="*/ 0 h 485120"/>
              <a:gd name="connsiteX1" fmla="*/ 838200 w 2852058"/>
              <a:gd name="connsiteY1" fmla="*/ 435428 h 485120"/>
              <a:gd name="connsiteX2" fmla="*/ 2852058 w 2852058"/>
              <a:gd name="connsiteY2" fmla="*/ 457200 h 48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8" h="485120">
                <a:moveTo>
                  <a:pt x="0" y="0"/>
                </a:moveTo>
                <a:cubicBezTo>
                  <a:pt x="181428" y="179614"/>
                  <a:pt x="362857" y="359228"/>
                  <a:pt x="838200" y="435428"/>
                </a:cubicBezTo>
                <a:cubicBezTo>
                  <a:pt x="1313543" y="511628"/>
                  <a:pt x="2082800" y="484414"/>
                  <a:pt x="2852058" y="457200"/>
                </a:cubicBezTo>
              </a:path>
            </a:pathLst>
          </a:cu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5257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28374-C7FF-A191-805D-9F3EE7BD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37869522-EFBC-58A7-D5D8-C23425F9AE45}"/>
              </a:ext>
            </a:extLst>
          </p:cNvPr>
          <p:cNvSpPr/>
          <p:nvPr/>
        </p:nvSpPr>
        <p:spPr>
          <a:xfrm>
            <a:off x="3847567" y="3832938"/>
            <a:ext cx="1120186" cy="914400"/>
          </a:xfrm>
          <a:custGeom>
            <a:avLst/>
            <a:gdLst>
              <a:gd name="connsiteX0" fmla="*/ 0 w 838985"/>
              <a:gd name="connsiteY0" fmla="*/ 547444 h 547444"/>
              <a:gd name="connsiteX1" fmla="*/ 94268 w 838985"/>
              <a:gd name="connsiteY1" fmla="*/ 28970 h 547444"/>
              <a:gd name="connsiteX2" fmla="*/ 207390 w 838985"/>
              <a:gd name="connsiteY2" fmla="*/ 76104 h 547444"/>
              <a:gd name="connsiteX3" fmla="*/ 367645 w 838985"/>
              <a:gd name="connsiteY3" fmla="*/ 160945 h 547444"/>
              <a:gd name="connsiteX4" fmla="*/ 546755 w 838985"/>
              <a:gd name="connsiteY4" fmla="*/ 528591 h 547444"/>
              <a:gd name="connsiteX5" fmla="*/ 725864 w 838985"/>
              <a:gd name="connsiteY5" fmla="*/ 330628 h 547444"/>
              <a:gd name="connsiteX6" fmla="*/ 838985 w 838985"/>
              <a:gd name="connsiteY6" fmla="*/ 255213 h 54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85" h="547444">
                <a:moveTo>
                  <a:pt x="0" y="547444"/>
                </a:moveTo>
                <a:cubicBezTo>
                  <a:pt x="29851" y="327485"/>
                  <a:pt x="59703" y="107527"/>
                  <a:pt x="94268" y="28970"/>
                </a:cubicBezTo>
                <a:cubicBezTo>
                  <a:pt x="128833" y="-49587"/>
                  <a:pt x="161827" y="54108"/>
                  <a:pt x="207390" y="76104"/>
                </a:cubicBezTo>
                <a:cubicBezTo>
                  <a:pt x="252953" y="98100"/>
                  <a:pt x="311084" y="85531"/>
                  <a:pt x="367645" y="160945"/>
                </a:cubicBezTo>
                <a:cubicBezTo>
                  <a:pt x="424206" y="236359"/>
                  <a:pt x="487052" y="500310"/>
                  <a:pt x="546755" y="528591"/>
                </a:cubicBezTo>
                <a:cubicBezTo>
                  <a:pt x="606458" y="556872"/>
                  <a:pt x="677159" y="376191"/>
                  <a:pt x="725864" y="330628"/>
                </a:cubicBezTo>
                <a:cubicBezTo>
                  <a:pt x="774569" y="285065"/>
                  <a:pt x="806777" y="270139"/>
                  <a:pt x="838985" y="255213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CD4D-4028-F759-B6F1-14121FD4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1049F-4350-9303-C690-67AC95A68091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 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OK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 OK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202353-D710-0F07-E1ED-46D672FB8BD4}"/>
              </a:ext>
            </a:extLst>
          </p:cNvPr>
          <p:cNvGrpSpPr/>
          <p:nvPr/>
        </p:nvGrpSpPr>
        <p:grpSpPr>
          <a:xfrm>
            <a:off x="687186" y="1970265"/>
            <a:ext cx="4867412" cy="4170377"/>
            <a:chOff x="843575" y="3259347"/>
            <a:chExt cx="3565415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91730D-C9E9-D397-3A5F-B8E01030BCBA}"/>
                </a:ext>
              </a:extLst>
            </p:cNvPr>
            <p:cNvGrpSpPr/>
            <p:nvPr/>
          </p:nvGrpSpPr>
          <p:grpSpPr>
            <a:xfrm>
              <a:off x="843575" y="3259347"/>
              <a:ext cx="3240881" cy="3054832"/>
              <a:chOff x="6180667" y="3244368"/>
              <a:chExt cx="3240881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128EB4-4CBA-B6D0-567E-022F756561F6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1A45361-6631-5ACB-02D2-DA3B55DC7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3240881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C9315B-8092-140A-DDEC-543A788AD7C7}"/>
                </a:ext>
              </a:extLst>
            </p:cNvPr>
            <p:cNvSpPr txBox="1"/>
            <p:nvPr/>
          </p:nvSpPr>
          <p:spPr>
            <a:xfrm>
              <a:off x="4100892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5D80F-A298-E854-6A7E-A4BD7D3E925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87164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69B2AB-96C8-8189-8CDB-E6A8515DB29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86230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8ACF549B-1DA9-4223-5E71-E9D97D83ABED}"/>
              </a:ext>
            </a:extLst>
          </p:cNvPr>
          <p:cNvSpPr/>
          <p:nvPr/>
        </p:nvSpPr>
        <p:spPr>
          <a:xfrm>
            <a:off x="913209" y="2092011"/>
            <a:ext cx="2945244" cy="3173055"/>
          </a:xfrm>
          <a:custGeom>
            <a:avLst/>
            <a:gdLst>
              <a:gd name="connsiteX0" fmla="*/ 0 w 2157413"/>
              <a:gd name="connsiteY0" fmla="*/ 1434916 h 2324286"/>
              <a:gd name="connsiteX1" fmla="*/ 171450 w 2157413"/>
              <a:gd name="connsiteY1" fmla="*/ 1134879 h 2324286"/>
              <a:gd name="connsiteX2" fmla="*/ 292894 w 2157413"/>
              <a:gd name="connsiteY2" fmla="*/ 1342048 h 2324286"/>
              <a:gd name="connsiteX3" fmla="*/ 514350 w 2157413"/>
              <a:gd name="connsiteY3" fmla="*/ 677679 h 2324286"/>
              <a:gd name="connsiteX4" fmla="*/ 692944 w 2157413"/>
              <a:gd name="connsiteY4" fmla="*/ 1056298 h 2324286"/>
              <a:gd name="connsiteX5" fmla="*/ 885825 w 2157413"/>
              <a:gd name="connsiteY5" fmla="*/ 6166 h 2324286"/>
              <a:gd name="connsiteX6" fmla="*/ 1114425 w 2157413"/>
              <a:gd name="connsiteY6" fmla="*/ 627673 h 2324286"/>
              <a:gd name="connsiteX7" fmla="*/ 1243013 w 2157413"/>
              <a:gd name="connsiteY7" fmla="*/ 741973 h 2324286"/>
              <a:gd name="connsiteX8" fmla="*/ 1471613 w 2157413"/>
              <a:gd name="connsiteY8" fmla="*/ 1177741 h 2324286"/>
              <a:gd name="connsiteX9" fmla="*/ 1671638 w 2157413"/>
              <a:gd name="connsiteY9" fmla="*/ 1342048 h 2324286"/>
              <a:gd name="connsiteX10" fmla="*/ 1821657 w 2157413"/>
              <a:gd name="connsiteY10" fmla="*/ 2135004 h 2324286"/>
              <a:gd name="connsiteX11" fmla="*/ 2014538 w 2157413"/>
              <a:gd name="connsiteY11" fmla="*/ 2313598 h 2324286"/>
              <a:gd name="connsiteX12" fmla="*/ 2157413 w 2157413"/>
              <a:gd name="connsiteY12" fmla="*/ 1920691 h 23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7413" h="2324286">
                <a:moveTo>
                  <a:pt x="0" y="1434916"/>
                </a:moveTo>
                <a:cubicBezTo>
                  <a:pt x="61317" y="1292636"/>
                  <a:pt x="122634" y="1150357"/>
                  <a:pt x="171450" y="1134879"/>
                </a:cubicBezTo>
                <a:cubicBezTo>
                  <a:pt x="220266" y="1119401"/>
                  <a:pt x="235744" y="1418248"/>
                  <a:pt x="292894" y="1342048"/>
                </a:cubicBezTo>
                <a:cubicBezTo>
                  <a:pt x="350044" y="1265848"/>
                  <a:pt x="447675" y="725304"/>
                  <a:pt x="514350" y="677679"/>
                </a:cubicBezTo>
                <a:cubicBezTo>
                  <a:pt x="581025" y="630054"/>
                  <a:pt x="631032" y="1168217"/>
                  <a:pt x="692944" y="1056298"/>
                </a:cubicBezTo>
                <a:cubicBezTo>
                  <a:pt x="754856" y="944379"/>
                  <a:pt x="815578" y="77603"/>
                  <a:pt x="885825" y="6166"/>
                </a:cubicBezTo>
                <a:cubicBezTo>
                  <a:pt x="956072" y="-65272"/>
                  <a:pt x="1054894" y="505038"/>
                  <a:pt x="1114425" y="627673"/>
                </a:cubicBezTo>
                <a:cubicBezTo>
                  <a:pt x="1173956" y="750307"/>
                  <a:pt x="1183482" y="650295"/>
                  <a:pt x="1243013" y="741973"/>
                </a:cubicBezTo>
                <a:cubicBezTo>
                  <a:pt x="1302544" y="833651"/>
                  <a:pt x="1400176" y="1077729"/>
                  <a:pt x="1471613" y="1177741"/>
                </a:cubicBezTo>
                <a:cubicBezTo>
                  <a:pt x="1543050" y="1277753"/>
                  <a:pt x="1613297" y="1182504"/>
                  <a:pt x="1671638" y="1342048"/>
                </a:cubicBezTo>
                <a:cubicBezTo>
                  <a:pt x="1729979" y="1501592"/>
                  <a:pt x="1764507" y="1973079"/>
                  <a:pt x="1821657" y="2135004"/>
                </a:cubicBezTo>
                <a:cubicBezTo>
                  <a:pt x="1878807" y="2296929"/>
                  <a:pt x="1958579" y="2349317"/>
                  <a:pt x="2014538" y="2313598"/>
                </a:cubicBezTo>
                <a:cubicBezTo>
                  <a:pt x="2070497" y="2277879"/>
                  <a:pt x="2113955" y="2099285"/>
                  <a:pt x="2157413" y="192069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969DC-15A0-F87A-CF70-BEE222082DD4}"/>
              </a:ext>
            </a:extLst>
          </p:cNvPr>
          <p:cNvSpPr txBox="1"/>
          <p:nvPr/>
        </p:nvSpPr>
        <p:spPr>
          <a:xfrm>
            <a:off x="5933690" y="2604837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bg2">
                    <a:lumMod val="9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queue&lt;Double&gt;(WINDOW_SIZE)</a:t>
            </a:r>
          </a:p>
          <a:p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Double </a:t>
            </a:r>
            <a:r>
              <a:rPr lang="en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avg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avg * </a:t>
            </a:r>
            <a:r>
              <a:rPr lang="en-KR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+ sensor * (1–</a:t>
            </a:r>
            <a:r>
              <a:rPr lang="en-KR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CF1DB-1B16-7E67-A6F1-7A5ADA05623A}"/>
              </a:ext>
            </a:extLst>
          </p:cNvPr>
          <p:cNvGrpSpPr/>
          <p:nvPr/>
        </p:nvGrpSpPr>
        <p:grpSpPr>
          <a:xfrm>
            <a:off x="1277966" y="1970265"/>
            <a:ext cx="1751891" cy="4656647"/>
            <a:chOff x="2932288" y="2889532"/>
            <a:chExt cx="1283273" cy="3411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C01F1B-02E5-6B93-C4DC-CC142E36890C}"/>
                </a:ext>
              </a:extLst>
            </p:cNvPr>
            <p:cNvSpPr/>
            <p:nvPr/>
          </p:nvSpPr>
          <p:spPr>
            <a:xfrm>
              <a:off x="3460740" y="2889532"/>
              <a:ext cx="226370" cy="3054831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  <a:alpha val="40000"/>
                  </a:schemeClr>
                </a:gs>
                <a:gs pos="5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6">
                    <a:lumMod val="60000"/>
                    <a:lumOff val="4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6E5E9B-FA09-C187-30D9-2A26DCCF9168}"/>
                </a:ext>
              </a:extLst>
            </p:cNvPr>
            <p:cNvSpPr txBox="1"/>
            <p:nvPr/>
          </p:nvSpPr>
          <p:spPr>
            <a:xfrm>
              <a:off x="2932288" y="5917298"/>
              <a:ext cx="1283273" cy="383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gradFill>
                    <a:gsLst>
                      <a:gs pos="0">
                        <a:schemeClr val="accent5">
                          <a:lumMod val="40000"/>
                          <a:lumOff val="60000"/>
                        </a:schemeClr>
                      </a:gs>
                      <a:gs pos="5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  <a:latin typeface="Avenir Next LT Pro" panose="020B0504020202020204" pitchFamily="34" charset="77"/>
                </a:rPr>
                <a:t>PERFECT</a:t>
              </a:r>
              <a:endParaRPr lang="en-KR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07F73448-BD04-97D6-BADC-FA7C7498787A}"/>
              </a:ext>
            </a:extLst>
          </p:cNvPr>
          <p:cNvSpPr/>
          <p:nvPr/>
        </p:nvSpPr>
        <p:spPr>
          <a:xfrm>
            <a:off x="944665" y="2244623"/>
            <a:ext cx="3699275" cy="2933192"/>
          </a:xfrm>
          <a:custGeom>
            <a:avLst/>
            <a:gdLst>
              <a:gd name="connsiteX0" fmla="*/ 0 w 2884602"/>
              <a:gd name="connsiteY0" fmla="*/ 1150074 h 1923108"/>
              <a:gd name="connsiteX1" fmla="*/ 367645 w 2884602"/>
              <a:gd name="connsiteY1" fmla="*/ 707014 h 1923108"/>
              <a:gd name="connsiteX2" fmla="*/ 622169 w 2884602"/>
              <a:gd name="connsiteY2" fmla="*/ 895550 h 1923108"/>
              <a:gd name="connsiteX3" fmla="*/ 829558 w 2884602"/>
              <a:gd name="connsiteY3" fmla="*/ 763575 h 1923108"/>
              <a:gd name="connsiteX4" fmla="*/ 961534 w 2884602"/>
              <a:gd name="connsiteY4" fmla="*/ 3 h 1923108"/>
              <a:gd name="connsiteX5" fmla="*/ 1310325 w 2884602"/>
              <a:gd name="connsiteY5" fmla="*/ 773001 h 1923108"/>
              <a:gd name="connsiteX6" fmla="*/ 1772239 w 2884602"/>
              <a:gd name="connsiteY6" fmla="*/ 1310329 h 1923108"/>
              <a:gd name="connsiteX7" fmla="*/ 1970202 w 2884602"/>
              <a:gd name="connsiteY7" fmla="*/ 1923072 h 1923108"/>
              <a:gd name="connsiteX8" fmla="*/ 2300140 w 2884602"/>
              <a:gd name="connsiteY8" fmla="*/ 1338610 h 1923108"/>
              <a:gd name="connsiteX9" fmla="*/ 2394408 w 2884602"/>
              <a:gd name="connsiteY9" fmla="*/ 1131220 h 1923108"/>
              <a:gd name="connsiteX10" fmla="*/ 2686639 w 2884602"/>
              <a:gd name="connsiteY10" fmla="*/ 1310329 h 1923108"/>
              <a:gd name="connsiteX11" fmla="*/ 2884602 w 2884602"/>
              <a:gd name="connsiteY11" fmla="*/ 1338610 h 192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4602" h="1923108">
                <a:moveTo>
                  <a:pt x="0" y="1150074"/>
                </a:moveTo>
                <a:cubicBezTo>
                  <a:pt x="131975" y="949754"/>
                  <a:pt x="263950" y="749435"/>
                  <a:pt x="367645" y="707014"/>
                </a:cubicBezTo>
                <a:cubicBezTo>
                  <a:pt x="471340" y="664593"/>
                  <a:pt x="545184" y="886123"/>
                  <a:pt x="622169" y="895550"/>
                </a:cubicBezTo>
                <a:cubicBezTo>
                  <a:pt x="699154" y="904977"/>
                  <a:pt x="772997" y="912833"/>
                  <a:pt x="829558" y="763575"/>
                </a:cubicBezTo>
                <a:cubicBezTo>
                  <a:pt x="886119" y="614317"/>
                  <a:pt x="881406" y="-1568"/>
                  <a:pt x="961534" y="3"/>
                </a:cubicBezTo>
                <a:cubicBezTo>
                  <a:pt x="1041662" y="1574"/>
                  <a:pt x="1175208" y="554613"/>
                  <a:pt x="1310325" y="773001"/>
                </a:cubicBezTo>
                <a:cubicBezTo>
                  <a:pt x="1445442" y="991389"/>
                  <a:pt x="1662260" y="1118651"/>
                  <a:pt x="1772239" y="1310329"/>
                </a:cubicBezTo>
                <a:cubicBezTo>
                  <a:pt x="1882218" y="1502007"/>
                  <a:pt x="1882219" y="1918359"/>
                  <a:pt x="1970202" y="1923072"/>
                </a:cubicBezTo>
                <a:cubicBezTo>
                  <a:pt x="2058185" y="1927785"/>
                  <a:pt x="2229439" y="1470585"/>
                  <a:pt x="2300140" y="1338610"/>
                </a:cubicBezTo>
                <a:cubicBezTo>
                  <a:pt x="2370841" y="1206635"/>
                  <a:pt x="2329992" y="1135933"/>
                  <a:pt x="2394408" y="1131220"/>
                </a:cubicBezTo>
                <a:cubicBezTo>
                  <a:pt x="2458825" y="1126506"/>
                  <a:pt x="2604940" y="1275764"/>
                  <a:pt x="2686639" y="1310329"/>
                </a:cubicBezTo>
                <a:cubicBezTo>
                  <a:pt x="2768338" y="1344894"/>
                  <a:pt x="2826470" y="1341752"/>
                  <a:pt x="2884602" y="1338610"/>
                </a:cubicBezTo>
              </a:path>
            </a:pathLst>
          </a:cu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D91DF1-4264-303D-E994-698405EF25D5}"/>
              </a:ext>
            </a:extLst>
          </p:cNvPr>
          <p:cNvSpPr/>
          <p:nvPr/>
        </p:nvSpPr>
        <p:spPr>
          <a:xfrm>
            <a:off x="1956005" y="3010399"/>
            <a:ext cx="195049" cy="1950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F14F7-3720-A251-B5B7-A241866525DF}"/>
              </a:ext>
            </a:extLst>
          </p:cNvPr>
          <p:cNvSpPr txBox="1"/>
          <p:nvPr/>
        </p:nvSpPr>
        <p:spPr>
          <a:xfrm>
            <a:off x="4414659" y="3800340"/>
            <a:ext cx="54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avg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DC758C-7717-ED29-0D11-B4E1454DD761}"/>
              </a:ext>
            </a:extLst>
          </p:cNvPr>
          <p:cNvSpPr/>
          <p:nvPr/>
        </p:nvSpPr>
        <p:spPr>
          <a:xfrm>
            <a:off x="2100943" y="3298371"/>
            <a:ext cx="4365171" cy="2993572"/>
          </a:xfrm>
          <a:custGeom>
            <a:avLst/>
            <a:gdLst>
              <a:gd name="connsiteX0" fmla="*/ 0 w 4365171"/>
              <a:gd name="connsiteY0" fmla="*/ 0 h 2993572"/>
              <a:gd name="connsiteX1" fmla="*/ 914400 w 4365171"/>
              <a:gd name="connsiteY1" fmla="*/ 2122715 h 2993572"/>
              <a:gd name="connsiteX2" fmla="*/ 4365171 w 4365171"/>
              <a:gd name="connsiteY2" fmla="*/ 2993572 h 299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5171" h="2993572">
                <a:moveTo>
                  <a:pt x="0" y="0"/>
                </a:moveTo>
                <a:cubicBezTo>
                  <a:pt x="93435" y="811893"/>
                  <a:pt x="186871" y="1623786"/>
                  <a:pt x="914400" y="2122715"/>
                </a:cubicBezTo>
                <a:cubicBezTo>
                  <a:pt x="1641929" y="2621644"/>
                  <a:pt x="3003550" y="2807608"/>
                  <a:pt x="4365171" y="2993572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81887-3067-C7DA-125E-7D2B88C269F9}"/>
              </a:ext>
            </a:extLst>
          </p:cNvPr>
          <p:cNvSpPr/>
          <p:nvPr/>
        </p:nvSpPr>
        <p:spPr>
          <a:xfrm>
            <a:off x="6530149" y="5862430"/>
            <a:ext cx="189755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Judgement Algorithm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F578-84FC-476F-986C-33477A6FC16B}"/>
              </a:ext>
            </a:extLst>
          </p:cNvPr>
          <p:cNvSpPr/>
          <p:nvPr/>
        </p:nvSpPr>
        <p:spPr>
          <a:xfrm>
            <a:off x="6530149" y="4138894"/>
            <a:ext cx="1897552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Feedback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4404DFEB-FB26-204B-1327-127AAF967F44}"/>
              </a:ext>
            </a:extLst>
          </p:cNvPr>
          <p:cNvSpPr/>
          <p:nvPr/>
        </p:nvSpPr>
        <p:spPr>
          <a:xfrm>
            <a:off x="7226818" y="5120766"/>
            <a:ext cx="484632" cy="66160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3782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C52B-85A6-B267-845F-ED757E7B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0EE9-6C32-A889-E37D-B2A6545E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Demonstration!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D0013A-AB40-4804-28A5-FC7031A25A66}"/>
              </a:ext>
            </a:extLst>
          </p:cNvPr>
          <p:cNvGrpSpPr/>
          <p:nvPr/>
        </p:nvGrpSpPr>
        <p:grpSpPr>
          <a:xfrm>
            <a:off x="419155" y="2617876"/>
            <a:ext cx="5558986" cy="3068168"/>
            <a:chOff x="4161149" y="2269242"/>
            <a:chExt cx="7823462" cy="43179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0E0D4-5563-C323-8045-8A14C1C3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1149" y="2269242"/>
              <a:ext cx="7772400" cy="4317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7082D-D521-1D14-28DF-670D26C5A333}"/>
                </a:ext>
              </a:extLst>
            </p:cNvPr>
            <p:cNvSpPr txBox="1"/>
            <p:nvPr/>
          </p:nvSpPr>
          <p:spPr>
            <a:xfrm flipH="1">
              <a:off x="5617862" y="2269242"/>
              <a:ext cx="6366749" cy="47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KR" sz="1600" b="1" dirty="0">
                  <a:latin typeface="Avenir Next LT Pro" panose="020B0504020202020204" pitchFamily="34" charset="77"/>
                </a:rPr>
                <a:t>Remix 10, </a:t>
              </a:r>
              <a:r>
                <a:rPr lang="en-US" sz="1600" b="1" dirty="0">
                  <a:latin typeface="Avenir Next LT Pro" panose="020B0504020202020204" pitchFamily="34" charset="77"/>
                </a:rPr>
                <a:t>F</a:t>
              </a:r>
              <a:r>
                <a:rPr lang="en-KR" sz="1600" b="1" dirty="0">
                  <a:latin typeface="Avenir Next LT Pro" panose="020B0504020202020204" pitchFamily="34" charset="77"/>
                </a:rPr>
                <a:t>rom Rhythm Heaven Fever (Wii)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D42997-6004-D552-0437-71CFDDD685D1}"/>
              </a:ext>
            </a:extLst>
          </p:cNvPr>
          <p:cNvSpPr txBox="1"/>
          <p:nvPr/>
        </p:nvSpPr>
        <p:spPr>
          <a:xfrm>
            <a:off x="6590016" y="2617876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🤣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Well-known ‘meme’ song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4A99-935A-ABF8-1211-E205D708179F}"/>
              </a:ext>
            </a:extLst>
          </p:cNvPr>
          <p:cNvSpPr txBox="1"/>
          <p:nvPr/>
        </p:nvSpPr>
        <p:spPr>
          <a:xfrm>
            <a:off x="6590016" y="3409720"/>
            <a:ext cx="4933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 dirty="0"/>
              <a:t>🕹️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Easy to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Wii remote has only [A] and [B]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C4756-0066-457C-66C9-9B1F439EB971}"/>
              </a:ext>
            </a:extLst>
          </p:cNvPr>
          <p:cNvSpPr txBox="1"/>
          <p:nvPr/>
        </p:nvSpPr>
        <p:spPr>
          <a:xfrm>
            <a:off x="6590016" y="4509340"/>
            <a:ext cx="49336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 dirty="0"/>
              <a:t>🤸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Active 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I have danced along this song – very tough :D.</a:t>
            </a:r>
          </a:p>
        </p:txBody>
      </p:sp>
    </p:spTree>
    <p:extLst>
      <p:ext uri="{BB962C8B-B14F-4D97-AF65-F5344CB8AC3E}">
        <p14:creationId xmlns:p14="http://schemas.microsoft.com/office/powerpoint/2010/main" val="328822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F517-E1AD-4D83-7441-FD8E44D4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076E-9BD7-78D4-3AFC-4BC8667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Demonstration!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C19070-2E8D-449A-DAB8-F1A7B719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51" y="4773306"/>
            <a:ext cx="1967264" cy="1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descr="[Rhythm Heaven Fever] ~ Remix 10 (Perfect)">
            <a:hlinkClick r:id="" action="ppaction://media"/>
            <a:extLst>
              <a:ext uri="{FF2B5EF4-FFF2-40B4-BE49-F238E27FC236}">
                <a16:creationId xmlns:a16="http://schemas.microsoft.com/office/drawing/2014/main" id="{E21000B7-BA7F-C9F8-570A-7E78593E08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137684" y="2941091"/>
            <a:ext cx="5244282" cy="2963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992CB-9D78-4D2A-34BC-16AB3EC1F81F}"/>
              </a:ext>
            </a:extLst>
          </p:cNvPr>
          <p:cNvSpPr txBox="1"/>
          <p:nvPr/>
        </p:nvSpPr>
        <p:spPr>
          <a:xfrm>
            <a:off x="1809646" y="1833059"/>
            <a:ext cx="3900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Original</a:t>
            </a:r>
          </a:p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Wii Gameplay Screen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AC616-6315-C6AE-3CBA-5BD06A493B79}"/>
              </a:ext>
            </a:extLst>
          </p:cNvPr>
          <p:cNvSpPr txBox="1"/>
          <p:nvPr/>
        </p:nvSpPr>
        <p:spPr>
          <a:xfrm>
            <a:off x="6776584" y="5905763"/>
            <a:ext cx="2973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Our</a:t>
            </a:r>
          </a:p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8" name="demo_video">
            <a:hlinkClick r:id="" action="ppaction://media"/>
            <a:extLst>
              <a:ext uri="{FF2B5EF4-FFF2-40B4-BE49-F238E27FC236}">
                <a16:creationId xmlns:a16="http://schemas.microsoft.com/office/drawing/2014/main" id="{92FE386D-7DCB-75C0-9D6C-C9128E029AB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0858" y="97149"/>
            <a:ext cx="2724701" cy="58069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32119-D319-2737-2364-778FB9AE537E}"/>
              </a:ext>
            </a:extLst>
          </p:cNvPr>
          <p:cNvSpPr txBox="1"/>
          <p:nvPr/>
        </p:nvSpPr>
        <p:spPr>
          <a:xfrm>
            <a:off x="10304162" y="4403974"/>
            <a:ext cx="144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venir Next LT Pro" panose="020B0504020202020204" pitchFamily="34" charset="77"/>
              </a:rPr>
              <a:t>PLAYED BY</a:t>
            </a:r>
          </a:p>
        </p:txBody>
      </p:sp>
    </p:spTree>
    <p:extLst>
      <p:ext uri="{BB962C8B-B14F-4D97-AF65-F5344CB8AC3E}">
        <p14:creationId xmlns:p14="http://schemas.microsoft.com/office/powerpoint/2010/main" val="16836795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33974-3058-FD8E-ABE0-7B10E183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A30D0E-D0AD-48C1-C7EB-552439655DC3}"/>
              </a:ext>
            </a:extLst>
          </p:cNvPr>
          <p:cNvSpPr txBox="1"/>
          <p:nvPr/>
        </p:nvSpPr>
        <p:spPr>
          <a:xfrm>
            <a:off x="2864678" y="5903893"/>
            <a:ext cx="9327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800" b="1" i="1" dirty="0">
                <a:latin typeface="Avenir Next LT Pro" panose="020B0504020202020204" pitchFamily="34" charset="77"/>
              </a:rPr>
              <a:t>Thanks for Listening</a:t>
            </a:r>
          </a:p>
          <a:p>
            <a:pPr algn="r"/>
            <a:r>
              <a:rPr lang="en-KR" sz="2800" b="1" i="1" dirty="0">
                <a:latin typeface="Avenir Next LT Pro" panose="020B0504020202020204" pitchFamily="34" charset="77"/>
              </a:rPr>
              <a:t>… and Have Fun with Exercise!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9BBB8A-D1E7-3C39-4DE9-80790C80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08"/>
            <a:ext cx="5708798" cy="101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150-D495-104F-0B6F-85A6CCB2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3F1C-19F7-3004-3D40-89AAF0D3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Vibration</a:t>
            </a:r>
            <a:r>
              <a:rPr lang="en-US" altLang="ko-KR" b="1" dirty="0">
                <a:latin typeface="Avenir Next LT Pro" panose="020B0504020202020204" pitchFamily="34" charset="77"/>
              </a:rPr>
              <a:t> 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73016-E507-22BD-E72F-612AE6F935EC}"/>
              </a:ext>
            </a:extLst>
          </p:cNvPr>
          <p:cNvGrpSpPr/>
          <p:nvPr/>
        </p:nvGrpSpPr>
        <p:grpSpPr>
          <a:xfrm>
            <a:off x="838200" y="1883421"/>
            <a:ext cx="1822305" cy="1822305"/>
            <a:chOff x="1950182" y="1883421"/>
            <a:chExt cx="3091158" cy="30911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7683D6-93EA-1E23-2708-748602A993D6}"/>
                </a:ext>
              </a:extLst>
            </p:cNvPr>
            <p:cNvSpPr/>
            <p:nvPr/>
          </p:nvSpPr>
          <p:spPr>
            <a:xfrm>
              <a:off x="1950182" y="1883421"/>
              <a:ext cx="3091158" cy="309115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A1BD2B4B-03A9-45BD-470F-E3AF1397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62078" y="2295317"/>
              <a:ext cx="2267366" cy="226736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04F2-F508-DAC5-3402-A636450362E8}"/>
              </a:ext>
            </a:extLst>
          </p:cNvPr>
          <p:cNvGrpSpPr/>
          <p:nvPr/>
        </p:nvGrpSpPr>
        <p:grpSpPr>
          <a:xfrm>
            <a:off x="838200" y="4105253"/>
            <a:ext cx="1822305" cy="1822305"/>
            <a:chOff x="838200" y="4105253"/>
            <a:chExt cx="1822305" cy="18223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8A716-80EC-C233-BD9E-F81DEB7E23B4}"/>
                </a:ext>
              </a:extLst>
            </p:cNvPr>
            <p:cNvSpPr/>
            <p:nvPr/>
          </p:nvSpPr>
          <p:spPr>
            <a:xfrm>
              <a:off x="838200" y="4105253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8" name="Graphic 27" descr="Lightbulb with solid fill">
              <a:extLst>
                <a:ext uri="{FF2B5EF4-FFF2-40B4-BE49-F238E27FC236}">
                  <a16:creationId xmlns:a16="http://schemas.microsoft.com/office/drawing/2014/main" id="{C1DCC7F8-E518-0144-3EBD-F232FC4D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2388" y="4359441"/>
              <a:ext cx="1313928" cy="131392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7461A76-9C88-2AEA-912A-7B1D59D1CA1B}"/>
              </a:ext>
            </a:extLst>
          </p:cNvPr>
          <p:cNvSpPr txBox="1"/>
          <p:nvPr/>
        </p:nvSpPr>
        <p:spPr>
          <a:xfrm>
            <a:off x="2903327" y="1883421"/>
            <a:ext cx="6064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 delay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between vibratory feedbacks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70673-BBF0-5E7F-03B8-F35B168499A2}"/>
              </a:ext>
            </a:extLst>
          </p:cNvPr>
          <p:cNvSpPr txBox="1"/>
          <p:nvPr/>
        </p:nvSpPr>
        <p:spPr>
          <a:xfrm>
            <a:off x="2903326" y="4067053"/>
            <a:ext cx="912461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set proper </a:t>
            </a: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Vibration patterns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according to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Dynamic feedback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on specific event, interval…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Attach on the body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to fetch user’s position</a:t>
            </a:r>
            <a:endParaRPr lang="en-US" altLang="ko-KR" sz="24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KR" sz="3200" b="1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287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D52C-FF90-3484-7FB6-3AB0BEC6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27127F-B50F-B50E-F649-C0871D7F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4E37A-BE14-0B0B-6BF5-DA2B5E92AC97}"/>
              </a:ext>
            </a:extLst>
          </p:cNvPr>
          <p:cNvSpPr txBox="1"/>
          <p:nvPr/>
        </p:nvSpPr>
        <p:spPr>
          <a:xfrm>
            <a:off x="838200" y="1602405"/>
            <a:ext cx="57518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MVVM (Model – View – </a:t>
            </a:r>
            <a:r>
              <a:rPr lang="en-US" sz="2500" b="1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ViewModel</a:t>
            </a:r>
            <a:r>
              <a:rPr lang="en-US" sz="25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endParaRPr lang="en-KR" sz="25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464E4-A905-ED06-0490-538ADFD4CEB2}"/>
              </a:ext>
            </a:extLst>
          </p:cNvPr>
          <p:cNvSpPr/>
          <p:nvPr/>
        </p:nvSpPr>
        <p:spPr>
          <a:xfrm>
            <a:off x="9511894" y="3555381"/>
            <a:ext cx="1800000" cy="108000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View</a:t>
            </a:r>
            <a:endParaRPr lang="en-KR" sz="32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3FF1FD-FCA2-83E8-1991-9D498A1C486C}"/>
              </a:ext>
            </a:extLst>
          </p:cNvPr>
          <p:cNvSpPr/>
          <p:nvPr/>
        </p:nvSpPr>
        <p:spPr>
          <a:xfrm>
            <a:off x="880106" y="3556610"/>
            <a:ext cx="1800000" cy="108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Model</a:t>
            </a:r>
            <a:endParaRPr lang="en-KR" sz="3200" dirty="0">
              <a:solidFill>
                <a:schemeClr val="bg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FD53F9-150B-91C0-A9A2-3CD200A0EE7D}"/>
              </a:ext>
            </a:extLst>
          </p:cNvPr>
          <p:cNvCxnSpPr>
            <a:cxnSpLocks/>
          </p:cNvCxnSpPr>
          <p:nvPr/>
        </p:nvCxnSpPr>
        <p:spPr>
          <a:xfrm>
            <a:off x="2872986" y="3873672"/>
            <a:ext cx="1807602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35693A-6C38-11E2-1F9D-C6BA304A564D}"/>
              </a:ext>
            </a:extLst>
          </p:cNvPr>
          <p:cNvSpPr txBox="1"/>
          <p:nvPr/>
        </p:nvSpPr>
        <p:spPr>
          <a:xfrm>
            <a:off x="2872986" y="3429000"/>
            <a:ext cx="179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Update Value</a:t>
            </a:r>
            <a:endParaRPr lang="en-KR" sz="2000" b="1" dirty="0">
              <a:solidFill>
                <a:srgbClr val="FFC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CBDC1C39-1F25-AE8C-BB54-281AF6B2A0F6}"/>
              </a:ext>
            </a:extLst>
          </p:cNvPr>
          <p:cNvSpPr/>
          <p:nvPr/>
        </p:nvSpPr>
        <p:spPr>
          <a:xfrm>
            <a:off x="4836000" y="3375381"/>
            <a:ext cx="2520000" cy="144000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ViewModel</a:t>
            </a:r>
            <a:endParaRPr lang="en-KR" sz="32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cxnSp>
        <p:nvCxnSpPr>
          <p:cNvPr id="15" name="Straight Arrow Connector 22">
            <a:extLst>
              <a:ext uri="{FF2B5EF4-FFF2-40B4-BE49-F238E27FC236}">
                <a16:creationId xmlns:a16="http://schemas.microsoft.com/office/drawing/2014/main" id="{BBB33962-3412-6897-A26B-7E97C4420BDC}"/>
              </a:ext>
            </a:extLst>
          </p:cNvPr>
          <p:cNvCxnSpPr>
            <a:cxnSpLocks/>
          </p:cNvCxnSpPr>
          <p:nvPr/>
        </p:nvCxnSpPr>
        <p:spPr>
          <a:xfrm flipH="1">
            <a:off x="2872986" y="4339722"/>
            <a:ext cx="1807602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F0A77-34E0-E31B-A9E2-D57716FE76DC}"/>
              </a:ext>
            </a:extLst>
          </p:cNvPr>
          <p:cNvSpPr txBox="1"/>
          <p:nvPr/>
        </p:nvSpPr>
        <p:spPr>
          <a:xfrm>
            <a:off x="2872986" y="4435326"/>
            <a:ext cx="179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Request Data</a:t>
            </a:r>
            <a:endParaRPr lang="en-KR" sz="2000" b="1" dirty="0">
              <a:solidFill>
                <a:srgbClr val="FFC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cxnSp>
        <p:nvCxnSpPr>
          <p:cNvPr id="25" name="Straight Arrow Connector 22">
            <a:extLst>
              <a:ext uri="{FF2B5EF4-FFF2-40B4-BE49-F238E27FC236}">
                <a16:creationId xmlns:a16="http://schemas.microsoft.com/office/drawing/2014/main" id="{3799E7D1-84A5-4CAF-AE05-1704B670AE75}"/>
              </a:ext>
            </a:extLst>
          </p:cNvPr>
          <p:cNvCxnSpPr>
            <a:cxnSpLocks/>
          </p:cNvCxnSpPr>
          <p:nvPr/>
        </p:nvCxnSpPr>
        <p:spPr>
          <a:xfrm flipH="1">
            <a:off x="7515778" y="4095381"/>
            <a:ext cx="1807602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6B90672-00A2-0AB6-F775-52CE585C27C4}"/>
              </a:ext>
            </a:extLst>
          </p:cNvPr>
          <p:cNvSpPr txBox="1"/>
          <p:nvPr/>
        </p:nvSpPr>
        <p:spPr>
          <a:xfrm>
            <a:off x="7483416" y="3629055"/>
            <a:ext cx="18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Transfer Action</a:t>
            </a:r>
            <a:endParaRPr lang="en-KR" sz="2000" b="1" dirty="0">
              <a:solidFill>
                <a:srgbClr val="FFC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56C439-0D7B-526C-F34A-048F32F68CDF}"/>
              </a:ext>
            </a:extLst>
          </p:cNvPr>
          <p:cNvSpPr/>
          <p:nvPr/>
        </p:nvSpPr>
        <p:spPr>
          <a:xfrm>
            <a:off x="4680588" y="3101342"/>
            <a:ext cx="6866153" cy="198807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1C5A6E-F164-E94B-D760-CFF763C37029}"/>
              </a:ext>
            </a:extLst>
          </p:cNvPr>
          <p:cNvSpPr txBox="1"/>
          <p:nvPr/>
        </p:nvSpPr>
        <p:spPr>
          <a:xfrm>
            <a:off x="4680588" y="2564213"/>
            <a:ext cx="225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Data Binding</a:t>
            </a:r>
            <a:endParaRPr lang="en-KR" sz="2800" b="1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DEADD-128D-C534-969A-24A9E894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FD9C81-EB71-2560-B2CE-E6E2B909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5E7388-AE77-B77D-9BC4-DC76FFF2ABFC}"/>
              </a:ext>
            </a:extLst>
          </p:cNvPr>
          <p:cNvSpPr/>
          <p:nvPr/>
        </p:nvSpPr>
        <p:spPr>
          <a:xfrm>
            <a:off x="1679272" y="172236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D6D32-4A67-EA8D-6188-E274085321D8}"/>
              </a:ext>
            </a:extLst>
          </p:cNvPr>
          <p:cNvSpPr txBox="1"/>
          <p:nvPr/>
        </p:nvSpPr>
        <p:spPr>
          <a:xfrm>
            <a:off x="2150990" y="176629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626B5-05FA-F392-5CAC-64F145FF5214}"/>
              </a:ext>
            </a:extLst>
          </p:cNvPr>
          <p:cNvSpPr/>
          <p:nvPr/>
        </p:nvSpPr>
        <p:spPr>
          <a:xfrm>
            <a:off x="1243336" y="2750715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Sensor Init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CC7BB-61D9-E669-55F7-B057D97AF302}"/>
              </a:ext>
            </a:extLst>
          </p:cNvPr>
          <p:cNvSpPr/>
          <p:nvPr/>
        </p:nvSpPr>
        <p:spPr>
          <a:xfrm>
            <a:off x="1243336" y="3316882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Vibrator Init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ECBEB-534B-4ADA-5135-369F6DBA399B}"/>
              </a:ext>
            </a:extLst>
          </p:cNvPr>
          <p:cNvCxnSpPr>
            <a:cxnSpLocks/>
          </p:cNvCxnSpPr>
          <p:nvPr/>
        </p:nvCxnSpPr>
        <p:spPr>
          <a:xfrm>
            <a:off x="6188149" y="3135345"/>
            <a:ext cx="0" cy="31329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3299E2-1C78-68F7-B419-61BF8BDC96D1}"/>
              </a:ext>
            </a:extLst>
          </p:cNvPr>
          <p:cNvSpPr txBox="1"/>
          <p:nvPr/>
        </p:nvSpPr>
        <p:spPr>
          <a:xfrm>
            <a:off x="5158860" y="2437420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Sensor Handling</a:t>
            </a:r>
          </a:p>
          <a:p>
            <a:pPr algn="ctr"/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Looper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1C6BDF-388A-BE36-C4E5-D7D9C8517E51}"/>
              </a:ext>
            </a:extLst>
          </p:cNvPr>
          <p:cNvCxnSpPr>
            <a:cxnSpLocks/>
          </p:cNvCxnSpPr>
          <p:nvPr/>
        </p:nvCxnSpPr>
        <p:spPr>
          <a:xfrm>
            <a:off x="9506963" y="3135345"/>
            <a:ext cx="0" cy="31329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BC87EF-3B19-AA10-F876-76B0563444B9}"/>
              </a:ext>
            </a:extLst>
          </p:cNvPr>
          <p:cNvSpPr txBox="1"/>
          <p:nvPr/>
        </p:nvSpPr>
        <p:spPr>
          <a:xfrm>
            <a:off x="8349434" y="2397509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Vibration Generate</a:t>
            </a:r>
          </a:p>
          <a:p>
            <a:pPr algn="ctr"/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Looper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374CC-CBE4-1745-6E2A-3224B8900498}"/>
              </a:ext>
            </a:extLst>
          </p:cNvPr>
          <p:cNvSpPr txBox="1"/>
          <p:nvPr/>
        </p:nvSpPr>
        <p:spPr>
          <a:xfrm>
            <a:off x="3170640" y="3291582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onSensorChanged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3C98C1-9599-EB17-A431-D2A1D02A0A86}"/>
              </a:ext>
            </a:extLst>
          </p:cNvPr>
          <p:cNvSpPr/>
          <p:nvPr/>
        </p:nvSpPr>
        <p:spPr>
          <a:xfrm>
            <a:off x="8736752" y="4087127"/>
            <a:ext cx="1511687" cy="12512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VibratorManager.</a:t>
            </a:r>
            <a:br>
              <a:rPr lang="en-KR" sz="16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</a:br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vibrate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A4969-373D-A811-6836-8FB8F867E9DD}"/>
              </a:ext>
            </a:extLst>
          </p:cNvPr>
          <p:cNvSpPr/>
          <p:nvPr/>
        </p:nvSpPr>
        <p:spPr>
          <a:xfrm>
            <a:off x="5603361" y="4087127"/>
            <a:ext cx="1169576" cy="719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Array&lt;&gt;</a:t>
            </a:r>
            <a:b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</a:br>
            <a: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.forEach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21D7E-872E-269F-E226-8BE3F80A4899}"/>
              </a:ext>
            </a:extLst>
          </p:cNvPr>
          <p:cNvCxnSpPr>
            <a:stCxn id="19" idx="3"/>
          </p:cNvCxnSpPr>
          <p:nvPr/>
        </p:nvCxnSpPr>
        <p:spPr>
          <a:xfrm>
            <a:off x="5158685" y="3460859"/>
            <a:ext cx="937315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038D1A-51C1-2514-D379-973146D5B294}"/>
              </a:ext>
            </a:extLst>
          </p:cNvPr>
          <p:cNvSpPr txBox="1"/>
          <p:nvPr/>
        </p:nvSpPr>
        <p:spPr>
          <a:xfrm>
            <a:off x="5250834" y="3509164"/>
            <a:ext cx="7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post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5596C1F-C55F-6194-9377-DAC229CABA87}"/>
              </a:ext>
            </a:extLst>
          </p:cNvPr>
          <p:cNvCxnSpPr>
            <a:cxnSpLocks/>
          </p:cNvCxnSpPr>
          <p:nvPr/>
        </p:nvCxnSpPr>
        <p:spPr>
          <a:xfrm flipV="1">
            <a:off x="6900530" y="3460859"/>
            <a:ext cx="2565991" cy="8210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A037F5-A2CC-6AC7-035A-5EAFAF89EC27}"/>
              </a:ext>
            </a:extLst>
          </p:cNvPr>
          <p:cNvSpPr txBox="1"/>
          <p:nvPr/>
        </p:nvSpPr>
        <p:spPr>
          <a:xfrm>
            <a:off x="8621355" y="3496152"/>
            <a:ext cx="7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post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80D482C-0250-6BF0-60DA-9DC066F6D2C3}"/>
              </a:ext>
            </a:extLst>
          </p:cNvPr>
          <p:cNvCxnSpPr>
            <a:cxnSpLocks/>
          </p:cNvCxnSpPr>
          <p:nvPr/>
        </p:nvCxnSpPr>
        <p:spPr>
          <a:xfrm>
            <a:off x="6900530" y="4446713"/>
            <a:ext cx="1836222" cy="786978"/>
          </a:xfrm>
          <a:prstGeom prst="bentConnector3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70CE8-993F-4E93-1E9F-8472C186C7A6}"/>
              </a:ext>
            </a:extLst>
          </p:cNvPr>
          <p:cNvSpPr txBox="1"/>
          <p:nvPr/>
        </p:nvSpPr>
        <p:spPr>
          <a:xfrm>
            <a:off x="7754122" y="5247719"/>
            <a:ext cx="98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6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B9BEA5-998E-312F-84C4-0D9F9BDDB7AD}"/>
              </a:ext>
            </a:extLst>
          </p:cNvPr>
          <p:cNvSpPr/>
          <p:nvPr/>
        </p:nvSpPr>
        <p:spPr>
          <a:xfrm>
            <a:off x="1243335" y="4265171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Thread Init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EA0A07-EAC9-0181-E63B-04FECB97F241}"/>
              </a:ext>
            </a:extLst>
          </p:cNvPr>
          <p:cNvCxnSpPr/>
          <p:nvPr/>
        </p:nvCxnSpPr>
        <p:spPr>
          <a:xfrm>
            <a:off x="1595092" y="4701773"/>
            <a:ext cx="0" cy="1555563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2EA1AE-08DD-F1F3-FCCE-806FDC038D5F}"/>
              </a:ext>
            </a:extLst>
          </p:cNvPr>
          <p:cNvCxnSpPr/>
          <p:nvPr/>
        </p:nvCxnSpPr>
        <p:spPr>
          <a:xfrm>
            <a:off x="2186641" y="4712750"/>
            <a:ext cx="0" cy="1555563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094803-D7EA-AC1E-7157-713C69C7324C}"/>
              </a:ext>
            </a:extLst>
          </p:cNvPr>
          <p:cNvCxnSpPr>
            <a:stCxn id="5" idx="4"/>
            <a:endCxn id="8" idx="0"/>
          </p:cNvCxnSpPr>
          <p:nvPr/>
        </p:nvCxnSpPr>
        <p:spPr>
          <a:xfrm>
            <a:off x="1907872" y="2179564"/>
            <a:ext cx="0" cy="5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C5CB1E-FFC7-7981-084D-2CB5375C32F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907872" y="3207915"/>
            <a:ext cx="0" cy="108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F7ECF6-FAE8-7C1B-3CB8-3CF0E2D1ADE4}"/>
              </a:ext>
            </a:extLst>
          </p:cNvPr>
          <p:cNvCxnSpPr>
            <a:stCxn id="9" idx="2"/>
            <a:endCxn id="36" idx="0"/>
          </p:cNvCxnSpPr>
          <p:nvPr/>
        </p:nvCxnSpPr>
        <p:spPr>
          <a:xfrm flipH="1">
            <a:off x="1907871" y="3774082"/>
            <a:ext cx="1" cy="491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F32703-DFEE-1A11-0FEE-A67DEBC5C5BA}"/>
              </a:ext>
            </a:extLst>
          </p:cNvPr>
          <p:cNvCxnSpPr/>
          <p:nvPr/>
        </p:nvCxnSpPr>
        <p:spPr>
          <a:xfrm>
            <a:off x="1176009" y="6309327"/>
            <a:ext cx="13290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E755AD-778E-7618-6679-9C5B108FBBA0}"/>
              </a:ext>
            </a:extLst>
          </p:cNvPr>
          <p:cNvSpPr txBox="1"/>
          <p:nvPr/>
        </p:nvSpPr>
        <p:spPr>
          <a:xfrm>
            <a:off x="1074950" y="632460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DestroyView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B39875-6A84-29D4-6981-085B4C46B4AB}"/>
              </a:ext>
            </a:extLst>
          </p:cNvPr>
          <p:cNvSpPr txBox="1"/>
          <p:nvPr/>
        </p:nvSpPr>
        <p:spPr>
          <a:xfrm>
            <a:off x="2952527" y="4959506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Array&lt;(Int) -&gt; CombinedVibration?&gt;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AF1177-E811-D9F7-BAB3-06BF49413569}"/>
              </a:ext>
            </a:extLst>
          </p:cNvPr>
          <p:cNvCxnSpPr>
            <a:cxnSpLocks/>
          </p:cNvCxnSpPr>
          <p:nvPr/>
        </p:nvCxnSpPr>
        <p:spPr>
          <a:xfrm>
            <a:off x="3085789" y="4974872"/>
            <a:ext cx="301021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3A764C5B-B6AE-89E7-82D3-DD184002860A}"/>
              </a:ext>
            </a:extLst>
          </p:cNvPr>
          <p:cNvSpPr/>
          <p:nvPr/>
        </p:nvSpPr>
        <p:spPr>
          <a:xfrm>
            <a:off x="4412512" y="4439868"/>
            <a:ext cx="1158948" cy="546802"/>
          </a:xfrm>
          <a:custGeom>
            <a:avLst/>
            <a:gdLst>
              <a:gd name="connsiteX0" fmla="*/ 1158948 w 1158948"/>
              <a:gd name="connsiteY0" fmla="*/ 4541 h 546802"/>
              <a:gd name="connsiteX1" fmla="*/ 489097 w 1158948"/>
              <a:gd name="connsiteY1" fmla="*/ 78969 h 546802"/>
              <a:gd name="connsiteX2" fmla="*/ 0 w 1158948"/>
              <a:gd name="connsiteY2" fmla="*/ 546802 h 54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48" h="546802">
                <a:moveTo>
                  <a:pt x="1158948" y="4541"/>
                </a:moveTo>
                <a:cubicBezTo>
                  <a:pt x="920601" y="-3434"/>
                  <a:pt x="682255" y="-11408"/>
                  <a:pt x="489097" y="78969"/>
                </a:cubicBezTo>
                <a:cubicBezTo>
                  <a:pt x="295939" y="169346"/>
                  <a:pt x="147969" y="358074"/>
                  <a:pt x="0" y="546802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441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B619-673F-8DDB-663F-FC45ABC7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5FDD38-2511-7715-BF71-5629D096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16A38-06BE-2160-8D82-77B20143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61" y="1690688"/>
            <a:ext cx="8876661" cy="4890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C3051-251E-9D11-7AAC-4C723774CFDC}"/>
              </a:ext>
            </a:extLst>
          </p:cNvPr>
          <p:cNvSpPr txBox="1"/>
          <p:nvPr/>
        </p:nvSpPr>
        <p:spPr>
          <a:xfrm>
            <a:off x="8047896" y="179690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Modularity!</a:t>
            </a:r>
          </a:p>
        </p:txBody>
      </p:sp>
    </p:spTree>
    <p:extLst>
      <p:ext uri="{BB962C8B-B14F-4D97-AF65-F5344CB8AC3E}">
        <p14:creationId xmlns:p14="http://schemas.microsoft.com/office/powerpoint/2010/main" val="302471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A71D-CF66-1C2D-3E14-A544D282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8F08-926A-3795-EBBF-33FA2A1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Examples</a:t>
            </a:r>
            <a:endParaRPr lang="en-KR" dirty="0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39925" y="2035847"/>
            <a:ext cx="6355495" cy="5774841"/>
            <a:chOff x="6456147" y="1137440"/>
            <a:chExt cx="8037599" cy="7303263"/>
          </a:xfrm>
        </p:grpSpPr>
        <p:grpSp>
          <p:nvGrpSpPr>
            <p:cNvPr id="4" name="그룹 3"/>
            <p:cNvGrpSpPr/>
            <p:nvPr/>
          </p:nvGrpSpPr>
          <p:grpSpPr>
            <a:xfrm>
              <a:off x="6456147" y="1137440"/>
              <a:ext cx="8037599" cy="7303263"/>
              <a:chOff x="6456147" y="1137440"/>
              <a:chExt cx="8037599" cy="73032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40E667-70D0-608A-9DA2-AE44D3B36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775" y="2648758"/>
                <a:ext cx="3844117" cy="3844117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B0755E0-5270-29F9-2A93-483DE3928F4E}"/>
                  </a:ext>
                </a:extLst>
              </p:cNvPr>
              <p:cNvGrpSpPr/>
              <p:nvPr/>
            </p:nvGrpSpPr>
            <p:grpSpPr>
              <a:xfrm>
                <a:off x="6456147" y="1137440"/>
                <a:ext cx="8037599" cy="7303263"/>
                <a:chOff x="6022195" y="1189951"/>
                <a:chExt cx="8037599" cy="730326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675DBD-ED14-5B50-336F-0A880BA04475}"/>
                    </a:ext>
                  </a:extLst>
                </p:cNvPr>
                <p:cNvGrpSpPr/>
                <p:nvPr/>
              </p:nvGrpSpPr>
              <p:grpSpPr>
                <a:xfrm>
                  <a:off x="6022195" y="1189951"/>
                  <a:ext cx="8037599" cy="7296551"/>
                  <a:chOff x="6022195" y="1189951"/>
                  <a:chExt cx="8037599" cy="729655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74D0526-F5E3-116D-C064-89ADD064F64B}"/>
                      </a:ext>
                    </a:extLst>
                  </p:cNvPr>
                  <p:cNvGrpSpPr/>
                  <p:nvPr/>
                </p:nvGrpSpPr>
                <p:grpSpPr>
                  <a:xfrm>
                    <a:off x="6775856" y="1189951"/>
                    <a:ext cx="7283938" cy="7296551"/>
                    <a:chOff x="1276139" y="907325"/>
                    <a:chExt cx="7283938" cy="7296551"/>
                  </a:xfrm>
                </p:grpSpPr>
                <p:sp>
                  <p:nvSpPr>
                    <p:cNvPr id="10" name="Pie 9">
                      <a:extLst>
                        <a:ext uri="{FF2B5EF4-FFF2-40B4-BE49-F238E27FC236}">
                          <a16:creationId xmlns:a16="http://schemas.microsoft.com/office/drawing/2014/main" id="{8CD044DA-1967-2108-5847-C53D57977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40" y="907325"/>
                      <a:ext cx="7283937" cy="7296551"/>
                    </a:xfrm>
                    <a:prstGeom prst="pie">
                      <a:avLst>
                        <a:gd name="adj1" fmla="val 10814005"/>
                        <a:gd name="adj2" fmla="val 15280862"/>
                      </a:avLst>
                    </a:prstGeom>
                    <a:gradFill flip="none" rotWithShape="1">
                      <a:gsLst>
                        <a:gs pos="100000">
                          <a:srgbClr val="FF0000">
                            <a:alpha val="60000"/>
                          </a:srgbClr>
                        </a:gs>
                        <a:gs pos="78000">
                          <a:srgbClr val="FF0000">
                            <a:alpha val="30000"/>
                          </a:srgbClr>
                        </a:gs>
                        <a:gs pos="29000">
                          <a:srgbClr val="00B050">
                            <a:alpha val="30000"/>
                          </a:srgbClr>
                        </a:gs>
                      </a:gsLst>
                      <a:lin ang="6300000" scaled="0"/>
                      <a:tileRect/>
                    </a:gradFill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" name="Pie 11">
                      <a:extLst>
                        <a:ext uri="{FF2B5EF4-FFF2-40B4-BE49-F238E27FC236}">
                          <a16:creationId xmlns:a16="http://schemas.microsoft.com/office/drawing/2014/main" id="{AF2E028F-17BD-FE20-35AA-812F69802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39" y="907325"/>
                      <a:ext cx="7283937" cy="7296551"/>
                    </a:xfrm>
                    <a:prstGeom prst="pie">
                      <a:avLst>
                        <a:gd name="adj1" fmla="val 15279377"/>
                        <a:gd name="adj2" fmla="val 16594520"/>
                      </a:avLst>
                    </a:prstGeom>
                    <a:solidFill>
                      <a:srgbClr val="0070C0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D01F5F60-172E-DA38-D0BE-248FCC46FD7B}"/>
                      </a:ext>
                    </a:extLst>
                  </p:cNvPr>
                  <p:cNvGrpSpPr/>
                  <p:nvPr/>
                </p:nvGrpSpPr>
                <p:grpSpPr>
                  <a:xfrm>
                    <a:off x="6022195" y="1248364"/>
                    <a:ext cx="5198627" cy="3593267"/>
                    <a:chOff x="6022195" y="1248364"/>
                    <a:chExt cx="5198627" cy="3593267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40F8A17-B8E2-371D-AB5A-7F71FC4FDA97}"/>
                        </a:ext>
                      </a:extLst>
                    </p:cNvPr>
                    <p:cNvSpPr txBox="1"/>
                    <p:nvPr/>
                  </p:nvSpPr>
                  <p:spPr>
                    <a:xfrm rot="5891921">
                      <a:off x="9826913" y="2300099"/>
                      <a:ext cx="2359660" cy="4281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KR" sz="1600" b="1" dirty="0">
                          <a:solidFill>
                            <a:schemeClr val="accent1"/>
                          </a:solidFill>
                          <a:latin typeface="Noto Sans CJK KR" panose="020B0500000000000000" pitchFamily="34" charset="-128"/>
                          <a:ea typeface="Noto Sans CJK KR" panose="020B0500000000000000" pitchFamily="34" charset="-128"/>
                        </a:rPr>
                        <a:t>Start/Stop Exercise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E5CEF1A-162C-3447-4309-30EF502E873D}"/>
                        </a:ext>
                      </a:extLst>
                    </p:cNvPr>
                    <p:cNvSpPr txBox="1"/>
                    <p:nvPr/>
                  </p:nvSpPr>
                  <p:spPr>
                    <a:xfrm rot="5704942">
                      <a:off x="9957062" y="1644837"/>
                      <a:ext cx="118218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70C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“MORE”</a:t>
                      </a: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AE2877B-A9E1-6C1B-F6DF-657D7F6B79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5855" y="4452395"/>
                      <a:ext cx="1588643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“DANGER”</a:t>
                      </a: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CEB308E-1349-EE3B-9917-E08490C734FB}"/>
                        </a:ext>
                      </a:extLst>
                    </p:cNvPr>
                    <p:cNvSpPr txBox="1"/>
                    <p:nvPr/>
                  </p:nvSpPr>
                  <p:spPr>
                    <a:xfrm rot="4142890">
                      <a:off x="8753475" y="1751546"/>
                      <a:ext cx="118645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B05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“SAFE” 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F5B532EB-2AFF-7BB2-9703-A8FB9726DE48}"/>
                        </a:ext>
                      </a:extLst>
                    </p:cNvPr>
                    <p:cNvSpPr txBox="1"/>
                    <p:nvPr/>
                  </p:nvSpPr>
                  <p:spPr>
                    <a:xfrm rot="2869796">
                      <a:off x="7452850" y="1585102"/>
                      <a:ext cx="829558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ascadia Code ExtraLight" panose="020B0609020000020004" pitchFamily="34" charset="0"/>
                          <a:ea typeface="Cascadia Code ExtraLight" panose="020B0609020000020004" pitchFamily="34" charset="0"/>
                          <a:cs typeface="Cascadia Code ExtraLight" panose="020B0609020000020004" pitchFamily="34" charset="0"/>
                        </a:rPr>
                        <a:t>REJECT</a:t>
                      </a:r>
                      <a:endParaRPr lang="en-KR" sz="1050" dirty="0">
                        <a:solidFill>
                          <a:srgbClr val="0070C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endParaRP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9569B53F-C021-02BD-C928-EA2F82463D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2195" y="4255648"/>
                      <a:ext cx="829559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REJECT</a:t>
                      </a:r>
                      <a:endParaRPr lang="en-KR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</p:grpSp>
            </p:grp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94FA14CB-A1DA-1484-48DD-FFBC25AB29F2}"/>
                    </a:ext>
                  </a:extLst>
                </p:cNvPr>
                <p:cNvSpPr/>
                <p:nvPr/>
              </p:nvSpPr>
              <p:spPr>
                <a:xfrm>
                  <a:off x="6775856" y="1189951"/>
                  <a:ext cx="7283937" cy="7296551"/>
                </a:xfrm>
                <a:prstGeom prst="arc">
                  <a:avLst>
                    <a:gd name="adj1" fmla="val 16202758"/>
                    <a:gd name="adj2" fmla="val 17056826"/>
                  </a:avLst>
                </a:prstGeom>
                <a:ln w="57150"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83D2726-6A75-D660-8280-302DE7D40CEC}"/>
                    </a:ext>
                  </a:extLst>
                </p:cNvPr>
                <p:cNvSpPr/>
                <p:nvPr/>
              </p:nvSpPr>
              <p:spPr>
                <a:xfrm>
                  <a:off x="6775856" y="1193307"/>
                  <a:ext cx="7283937" cy="7296551"/>
                </a:xfrm>
                <a:prstGeom prst="arc">
                  <a:avLst>
                    <a:gd name="adj1" fmla="val 10842219"/>
                    <a:gd name="adj2" fmla="val 13891450"/>
                  </a:avLst>
                </a:prstGeom>
                <a:ln w="57150">
                  <a:gradFill>
                    <a:gsLst>
                      <a:gs pos="12000">
                        <a:srgbClr val="00B050"/>
                      </a:gs>
                      <a:gs pos="99000">
                        <a:srgbClr val="FF0000"/>
                      </a:gs>
                      <a:gs pos="36000">
                        <a:schemeClr val="accent2"/>
                      </a:gs>
                    </a:gsLst>
                    <a:lin ang="5400000" scaled="0"/>
                  </a:gradFill>
                  <a:headEnd type="arrow" w="med" len="med"/>
                  <a:tailEnd type="oval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53F29CF8-92A8-07A2-DDCA-E5FBA0A74453}"/>
                    </a:ext>
                  </a:extLst>
                </p:cNvPr>
                <p:cNvSpPr/>
                <p:nvPr/>
              </p:nvSpPr>
              <p:spPr>
                <a:xfrm>
                  <a:off x="6775856" y="1196663"/>
                  <a:ext cx="7283937" cy="7296551"/>
                </a:xfrm>
                <a:prstGeom prst="arc">
                  <a:avLst>
                    <a:gd name="adj1" fmla="val 14870469"/>
                    <a:gd name="adj2" fmla="val 15678834"/>
                  </a:avLst>
                </a:prstGeom>
                <a:ln w="57150">
                  <a:gradFill>
                    <a:gsLst>
                      <a:gs pos="21000">
                        <a:srgbClr val="00B050"/>
                      </a:gs>
                      <a:gs pos="64000">
                        <a:srgbClr val="0070C0"/>
                      </a:gs>
                    </a:gsLst>
                    <a:lin ang="0" scaled="0"/>
                  </a:gradFill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675FE8-CF2D-22C7-F32C-0C5DB3B67DEE}"/>
                </a:ext>
              </a:extLst>
            </p:cNvPr>
            <p:cNvGrpSpPr/>
            <p:nvPr/>
          </p:nvGrpSpPr>
          <p:grpSpPr>
            <a:xfrm rot="1042073">
              <a:off x="9009546" y="2043276"/>
              <a:ext cx="645364" cy="1063245"/>
              <a:chOff x="7727530" y="3067232"/>
              <a:chExt cx="645364" cy="1063245"/>
            </a:xfrm>
          </p:grpSpPr>
          <p:pic>
            <p:nvPicPr>
              <p:cNvPr id="33" name="Graphic 32" descr="Wireless with solid fill">
                <a:extLst>
                  <a:ext uri="{FF2B5EF4-FFF2-40B4-BE49-F238E27FC236}">
                    <a16:creationId xmlns:a16="http://schemas.microsoft.com/office/drawing/2014/main" id="{2C760C84-EC6A-2A23-F19A-C7CAEAC99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4357927">
                <a:off x="7877686" y="3067232"/>
                <a:ext cx="495208" cy="495208"/>
              </a:xfrm>
              <a:prstGeom prst="rect">
                <a:avLst/>
              </a:prstGeom>
            </p:spPr>
          </p:pic>
          <p:sp>
            <p:nvSpPr>
              <p:cNvPr id="17" name="Graphic 15" descr="Smart Phone with solid fill">
                <a:extLst>
                  <a:ext uri="{FF2B5EF4-FFF2-40B4-BE49-F238E27FC236}">
                    <a16:creationId xmlns:a16="http://schemas.microsoft.com/office/drawing/2014/main" id="{533A62AE-F455-6ABE-6DF4-D263E27B1E1B}"/>
                  </a:ext>
                </a:extLst>
              </p:cNvPr>
              <p:cNvSpPr/>
              <p:nvPr/>
            </p:nvSpPr>
            <p:spPr>
              <a:xfrm rot="1116026">
                <a:off x="7727530" y="3530629"/>
                <a:ext cx="327189" cy="599848"/>
              </a:xfrm>
              <a:custGeom>
                <a:avLst/>
                <a:gdLst>
                  <a:gd name="connsiteX0" fmla="*/ 286291 w 327189"/>
                  <a:gd name="connsiteY0" fmla="*/ 518050 h 599847"/>
                  <a:gd name="connsiteX1" fmla="*/ 40899 w 327189"/>
                  <a:gd name="connsiteY1" fmla="*/ 518050 h 599847"/>
                  <a:gd name="connsiteX2" fmla="*/ 40899 w 327189"/>
                  <a:gd name="connsiteY2" fmla="*/ 81797 h 599847"/>
                  <a:gd name="connsiteX3" fmla="*/ 286291 w 327189"/>
                  <a:gd name="connsiteY3" fmla="*/ 81797 h 599847"/>
                  <a:gd name="connsiteX4" fmla="*/ 286291 w 327189"/>
                  <a:gd name="connsiteY4" fmla="*/ 518050 h 599847"/>
                  <a:gd name="connsiteX5" fmla="*/ 136329 w 327189"/>
                  <a:gd name="connsiteY5" fmla="*/ 27266 h 599847"/>
                  <a:gd name="connsiteX6" fmla="*/ 190861 w 327189"/>
                  <a:gd name="connsiteY6" fmla="*/ 27266 h 599847"/>
                  <a:gd name="connsiteX7" fmla="*/ 204493 w 327189"/>
                  <a:gd name="connsiteY7" fmla="*/ 40899 h 599847"/>
                  <a:gd name="connsiteX8" fmla="*/ 190861 w 327189"/>
                  <a:gd name="connsiteY8" fmla="*/ 54532 h 599847"/>
                  <a:gd name="connsiteX9" fmla="*/ 136329 w 327189"/>
                  <a:gd name="connsiteY9" fmla="*/ 54532 h 599847"/>
                  <a:gd name="connsiteX10" fmla="*/ 122696 w 327189"/>
                  <a:gd name="connsiteY10" fmla="*/ 40899 h 599847"/>
                  <a:gd name="connsiteX11" fmla="*/ 136329 w 327189"/>
                  <a:gd name="connsiteY11" fmla="*/ 27266 h 599847"/>
                  <a:gd name="connsiteX12" fmla="*/ 313557 w 327189"/>
                  <a:gd name="connsiteY12" fmla="*/ 0 h 599847"/>
                  <a:gd name="connsiteX13" fmla="*/ 13633 w 327189"/>
                  <a:gd name="connsiteY13" fmla="*/ 0 h 599847"/>
                  <a:gd name="connsiteX14" fmla="*/ 0 w 327189"/>
                  <a:gd name="connsiteY14" fmla="*/ 13633 h 599847"/>
                  <a:gd name="connsiteX15" fmla="*/ 0 w 327189"/>
                  <a:gd name="connsiteY15" fmla="*/ 586215 h 599847"/>
                  <a:gd name="connsiteX16" fmla="*/ 13633 w 327189"/>
                  <a:gd name="connsiteY16" fmla="*/ 599847 h 599847"/>
                  <a:gd name="connsiteX17" fmla="*/ 313557 w 327189"/>
                  <a:gd name="connsiteY17" fmla="*/ 599847 h 599847"/>
                  <a:gd name="connsiteX18" fmla="*/ 327190 w 327189"/>
                  <a:gd name="connsiteY18" fmla="*/ 586215 h 599847"/>
                  <a:gd name="connsiteX19" fmla="*/ 327190 w 327189"/>
                  <a:gd name="connsiteY19" fmla="*/ 13633 h 599847"/>
                  <a:gd name="connsiteX20" fmla="*/ 313557 w 327189"/>
                  <a:gd name="connsiteY20" fmla="*/ 0 h 59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7189" h="599847">
                    <a:moveTo>
                      <a:pt x="286291" y="518050"/>
                    </a:moveTo>
                    <a:lnTo>
                      <a:pt x="40899" y="518050"/>
                    </a:lnTo>
                    <a:lnTo>
                      <a:pt x="40899" y="81797"/>
                    </a:lnTo>
                    <a:lnTo>
                      <a:pt x="286291" y="81797"/>
                    </a:lnTo>
                    <a:lnTo>
                      <a:pt x="286291" y="518050"/>
                    </a:lnTo>
                    <a:close/>
                    <a:moveTo>
                      <a:pt x="136329" y="27266"/>
                    </a:moveTo>
                    <a:lnTo>
                      <a:pt x="190861" y="27266"/>
                    </a:lnTo>
                    <a:cubicBezTo>
                      <a:pt x="198359" y="27266"/>
                      <a:pt x="204493" y="33401"/>
                      <a:pt x="204493" y="40899"/>
                    </a:cubicBezTo>
                    <a:cubicBezTo>
                      <a:pt x="204493" y="48397"/>
                      <a:pt x="198359" y="54532"/>
                      <a:pt x="190861" y="54532"/>
                    </a:cubicBezTo>
                    <a:lnTo>
                      <a:pt x="136329" y="54532"/>
                    </a:lnTo>
                    <a:cubicBezTo>
                      <a:pt x="128831" y="54532"/>
                      <a:pt x="122696" y="48397"/>
                      <a:pt x="122696" y="40899"/>
                    </a:cubicBezTo>
                    <a:cubicBezTo>
                      <a:pt x="122696" y="33401"/>
                      <a:pt x="128831" y="27266"/>
                      <a:pt x="136329" y="27266"/>
                    </a:cubicBezTo>
                    <a:close/>
                    <a:moveTo>
                      <a:pt x="313557" y="0"/>
                    </a:moveTo>
                    <a:lnTo>
                      <a:pt x="13633" y="0"/>
                    </a:lnTo>
                    <a:cubicBezTo>
                      <a:pt x="6135" y="0"/>
                      <a:pt x="0" y="6135"/>
                      <a:pt x="0" y="13633"/>
                    </a:cubicBezTo>
                    <a:lnTo>
                      <a:pt x="0" y="586215"/>
                    </a:lnTo>
                    <a:cubicBezTo>
                      <a:pt x="0" y="593713"/>
                      <a:pt x="6135" y="599847"/>
                      <a:pt x="13633" y="599847"/>
                    </a:cubicBezTo>
                    <a:lnTo>
                      <a:pt x="313557" y="599847"/>
                    </a:lnTo>
                    <a:cubicBezTo>
                      <a:pt x="321055" y="599847"/>
                      <a:pt x="327190" y="593713"/>
                      <a:pt x="327190" y="586215"/>
                    </a:cubicBezTo>
                    <a:lnTo>
                      <a:pt x="327190" y="13633"/>
                    </a:lnTo>
                    <a:cubicBezTo>
                      <a:pt x="327190" y="6135"/>
                      <a:pt x="321055" y="0"/>
                      <a:pt x="313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KR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319781" y="2071035"/>
            <a:ext cx="6248314" cy="5774841"/>
            <a:chOff x="4824469" y="2035847"/>
            <a:chExt cx="6248314" cy="5774841"/>
          </a:xfrm>
        </p:grpSpPr>
        <p:pic>
          <p:nvPicPr>
            <p:cNvPr id="1026" name="Picture 2" descr="스트레칭 운동 - 무료 사람들개 아이콘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334" y="3331308"/>
              <a:ext cx="3038399" cy="30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 flipH="1">
              <a:off x="4824469" y="2035847"/>
              <a:ext cx="6248314" cy="5774841"/>
              <a:chOff x="6591696" y="1137440"/>
              <a:chExt cx="7902050" cy="7303263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FB0755E0-5270-29F9-2A93-483DE3928F4E}"/>
                  </a:ext>
                </a:extLst>
              </p:cNvPr>
              <p:cNvGrpSpPr/>
              <p:nvPr/>
            </p:nvGrpSpPr>
            <p:grpSpPr>
              <a:xfrm>
                <a:off x="6591696" y="1137440"/>
                <a:ext cx="7902050" cy="7303263"/>
                <a:chOff x="6157744" y="1189951"/>
                <a:chExt cx="7902050" cy="7303263"/>
              </a:xfrm>
            </p:grpSpPr>
            <p:grpSp>
              <p:nvGrpSpPr>
                <p:cNvPr id="38" name="Group 20">
                  <a:extLst>
                    <a:ext uri="{FF2B5EF4-FFF2-40B4-BE49-F238E27FC236}">
                      <a16:creationId xmlns:a16="http://schemas.microsoft.com/office/drawing/2014/main" id="{92675DBD-ED14-5B50-336F-0A880BA04475}"/>
                    </a:ext>
                  </a:extLst>
                </p:cNvPr>
                <p:cNvGrpSpPr/>
                <p:nvPr/>
              </p:nvGrpSpPr>
              <p:grpSpPr>
                <a:xfrm>
                  <a:off x="6157744" y="1189951"/>
                  <a:ext cx="7902050" cy="7296551"/>
                  <a:chOff x="6157744" y="1189951"/>
                  <a:chExt cx="7902050" cy="7296551"/>
                </a:xfrm>
              </p:grpSpPr>
              <p:grpSp>
                <p:nvGrpSpPr>
                  <p:cNvPr id="42" name="Group 13">
                    <a:extLst>
                      <a:ext uri="{FF2B5EF4-FFF2-40B4-BE49-F238E27FC236}">
                        <a16:creationId xmlns:a16="http://schemas.microsoft.com/office/drawing/2014/main" id="{F74D0526-F5E3-116D-C064-89ADD064F64B}"/>
                      </a:ext>
                    </a:extLst>
                  </p:cNvPr>
                  <p:cNvGrpSpPr/>
                  <p:nvPr/>
                </p:nvGrpSpPr>
                <p:grpSpPr>
                  <a:xfrm>
                    <a:off x="6775856" y="1189951"/>
                    <a:ext cx="7283938" cy="7296551"/>
                    <a:chOff x="1276139" y="907325"/>
                    <a:chExt cx="7283938" cy="7296551"/>
                  </a:xfrm>
                </p:grpSpPr>
                <p:sp>
                  <p:nvSpPr>
                    <p:cNvPr id="54" name="Pie 9">
                      <a:extLst>
                        <a:ext uri="{FF2B5EF4-FFF2-40B4-BE49-F238E27FC236}">
                          <a16:creationId xmlns:a16="http://schemas.microsoft.com/office/drawing/2014/main" id="{8CD044DA-1967-2108-5847-C53D57977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40" y="907325"/>
                      <a:ext cx="7283937" cy="7296551"/>
                    </a:xfrm>
                    <a:prstGeom prst="pie">
                      <a:avLst>
                        <a:gd name="adj1" fmla="val 11997074"/>
                        <a:gd name="adj2" fmla="val 15280862"/>
                      </a:avLst>
                    </a:prstGeom>
                    <a:gradFill flip="none" rotWithShape="1">
                      <a:gsLst>
                        <a:gs pos="100000">
                          <a:srgbClr val="FF0000">
                            <a:alpha val="60000"/>
                          </a:srgbClr>
                        </a:gs>
                        <a:gs pos="54000">
                          <a:srgbClr val="FF0000">
                            <a:alpha val="30000"/>
                          </a:srgbClr>
                        </a:gs>
                        <a:gs pos="29000">
                          <a:srgbClr val="00B050">
                            <a:alpha val="30000"/>
                          </a:srgbClr>
                        </a:gs>
                      </a:gsLst>
                      <a:lin ang="6300000" scaled="0"/>
                      <a:tileRect/>
                    </a:gradFill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Pie 11">
                      <a:extLst>
                        <a:ext uri="{FF2B5EF4-FFF2-40B4-BE49-F238E27FC236}">
                          <a16:creationId xmlns:a16="http://schemas.microsoft.com/office/drawing/2014/main" id="{AF2E028F-17BD-FE20-35AA-812F69802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39" y="907325"/>
                      <a:ext cx="7283937" cy="7296551"/>
                    </a:xfrm>
                    <a:prstGeom prst="pie">
                      <a:avLst>
                        <a:gd name="adj1" fmla="val 15279377"/>
                        <a:gd name="adj2" fmla="val 16594520"/>
                      </a:avLst>
                    </a:prstGeom>
                    <a:solidFill>
                      <a:srgbClr val="0070C0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" name="Group 19">
                    <a:extLst>
                      <a:ext uri="{FF2B5EF4-FFF2-40B4-BE49-F238E27FC236}">
                        <a16:creationId xmlns:a16="http://schemas.microsoft.com/office/drawing/2014/main" id="{D01F5F60-172E-DA38-D0BE-248FCC46FD7B}"/>
                      </a:ext>
                    </a:extLst>
                  </p:cNvPr>
                  <p:cNvGrpSpPr/>
                  <p:nvPr/>
                </p:nvGrpSpPr>
                <p:grpSpPr>
                  <a:xfrm>
                    <a:off x="6157744" y="1248364"/>
                    <a:ext cx="5006367" cy="2758067"/>
                    <a:chOff x="6157744" y="1248364"/>
                    <a:chExt cx="5006367" cy="2758067"/>
                  </a:xfrm>
                </p:grpSpPr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C40F8A17-B8E2-371D-AB5A-7F71FC4FDA97}"/>
                        </a:ext>
                      </a:extLst>
                    </p:cNvPr>
                    <p:cNvSpPr txBox="1"/>
                    <p:nvPr/>
                  </p:nvSpPr>
                  <p:spPr>
                    <a:xfrm rot="5891921">
                      <a:off x="9770203" y="2612522"/>
                      <a:ext cx="2359658" cy="4281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KR" sz="1600" b="1">
                          <a:solidFill>
                            <a:schemeClr val="accent1"/>
                          </a:solidFill>
                          <a:latin typeface="Noto Sans CJK KR" panose="020B0500000000000000" pitchFamily="34" charset="-128"/>
                          <a:ea typeface="Noto Sans CJK KR" panose="020B0500000000000000" pitchFamily="34" charset="-128"/>
                        </a:rPr>
                        <a:t>Start/Stop Exercise</a:t>
                      </a:r>
                      <a:endParaRPr lang="en-KR" sz="1600" b="1" dirty="0">
                        <a:solidFill>
                          <a:schemeClr val="accent1"/>
                        </a:solidFill>
                        <a:latin typeface="Noto Sans CJK KR" panose="020B0500000000000000" pitchFamily="34" charset="-128"/>
                        <a:ea typeface="Noto Sans CJK KR" panose="020B0500000000000000" pitchFamily="34" charset="-128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E5CEF1A-162C-3447-4309-30EF502E873D}"/>
                        </a:ext>
                      </a:extLst>
                    </p:cNvPr>
                    <p:cNvSpPr txBox="1"/>
                    <p:nvPr/>
                  </p:nvSpPr>
                  <p:spPr>
                    <a:xfrm rot="5704942">
                      <a:off x="9957062" y="1644837"/>
                      <a:ext cx="118218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70C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“MORE”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AE2877B-A9E1-6C1B-F6DF-657D7F6B7942}"/>
                        </a:ext>
                      </a:extLst>
                    </p:cNvPr>
                    <p:cNvSpPr txBox="1"/>
                    <p:nvPr/>
                  </p:nvSpPr>
                  <p:spPr>
                    <a:xfrm rot="1139740">
                      <a:off x="6973421" y="3414351"/>
                      <a:ext cx="1588643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“DANGER”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CEB308E-1349-EE3B-9917-E08490C734FB}"/>
                        </a:ext>
                      </a:extLst>
                    </p:cNvPr>
                    <p:cNvSpPr txBox="1"/>
                    <p:nvPr/>
                  </p:nvSpPr>
                  <p:spPr>
                    <a:xfrm rot="4142890">
                      <a:off x="8753475" y="1751546"/>
                      <a:ext cx="118645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B05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“SAFE” 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F5B532EB-2AFF-7BB2-9703-A8FB9726DE48}"/>
                        </a:ext>
                      </a:extLst>
                    </p:cNvPr>
                    <p:cNvSpPr txBox="1"/>
                    <p:nvPr/>
                  </p:nvSpPr>
                  <p:spPr>
                    <a:xfrm rot="2869796">
                      <a:off x="7452850" y="1585102"/>
                      <a:ext cx="829558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ascadia Code ExtraLight" panose="020B0609020000020004" pitchFamily="34" charset="0"/>
                          <a:ea typeface="Cascadia Code ExtraLight" panose="020B0609020000020004" pitchFamily="34" charset="0"/>
                          <a:cs typeface="Cascadia Code ExtraLight" panose="020B0609020000020004" pitchFamily="34" charset="0"/>
                        </a:rPr>
                        <a:t>REJECT</a:t>
                      </a:r>
                      <a:endParaRPr lang="en-KR" sz="1050" dirty="0">
                        <a:solidFill>
                          <a:srgbClr val="0070C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569B53F-C021-02BD-C928-EA2F82463D52}"/>
                        </a:ext>
                      </a:extLst>
                    </p:cNvPr>
                    <p:cNvSpPr txBox="1"/>
                    <p:nvPr/>
                  </p:nvSpPr>
                  <p:spPr>
                    <a:xfrm rot="1016991">
                      <a:off x="6157744" y="3130071"/>
                      <a:ext cx="829559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REJECT</a:t>
                      </a:r>
                      <a:endParaRPr lang="en-KR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</p:grpSp>
            </p:grpSp>
            <p:sp>
              <p:nvSpPr>
                <p:cNvPr id="39" name="Arc 22">
                  <a:extLst>
                    <a:ext uri="{FF2B5EF4-FFF2-40B4-BE49-F238E27FC236}">
                      <a16:creationId xmlns:a16="http://schemas.microsoft.com/office/drawing/2014/main" id="{94FA14CB-A1DA-1484-48DD-FFBC25AB29F2}"/>
                    </a:ext>
                  </a:extLst>
                </p:cNvPr>
                <p:cNvSpPr/>
                <p:nvPr/>
              </p:nvSpPr>
              <p:spPr>
                <a:xfrm>
                  <a:off x="6775856" y="1189951"/>
                  <a:ext cx="7283937" cy="7296551"/>
                </a:xfrm>
                <a:prstGeom prst="arc">
                  <a:avLst>
                    <a:gd name="adj1" fmla="val 16202758"/>
                    <a:gd name="adj2" fmla="val 17056826"/>
                  </a:avLst>
                </a:prstGeom>
                <a:ln w="57150"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0" name="Arc 23">
                  <a:extLst>
                    <a:ext uri="{FF2B5EF4-FFF2-40B4-BE49-F238E27FC236}">
                      <a16:creationId xmlns:a16="http://schemas.microsoft.com/office/drawing/2014/main" id="{183D2726-6A75-D660-8280-302DE7D40CEC}"/>
                    </a:ext>
                  </a:extLst>
                </p:cNvPr>
                <p:cNvSpPr/>
                <p:nvPr/>
              </p:nvSpPr>
              <p:spPr>
                <a:xfrm>
                  <a:off x="6775856" y="1193307"/>
                  <a:ext cx="7283937" cy="7296551"/>
                </a:xfrm>
                <a:prstGeom prst="arc">
                  <a:avLst>
                    <a:gd name="adj1" fmla="val 11994821"/>
                    <a:gd name="adj2" fmla="val 14525769"/>
                  </a:avLst>
                </a:prstGeom>
                <a:ln w="57150">
                  <a:gradFill>
                    <a:gsLst>
                      <a:gs pos="0">
                        <a:srgbClr val="00B050"/>
                      </a:gs>
                      <a:gs pos="56000">
                        <a:srgbClr val="FF0000"/>
                      </a:gs>
                      <a:gs pos="37000">
                        <a:schemeClr val="accent2"/>
                      </a:gs>
                    </a:gsLst>
                    <a:lin ang="5400000" scaled="0"/>
                  </a:gradFill>
                  <a:headEnd type="arrow" w="med" len="med"/>
                  <a:tailEnd type="oval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41" name="Arc 24">
                  <a:extLst>
                    <a:ext uri="{FF2B5EF4-FFF2-40B4-BE49-F238E27FC236}">
                      <a16:creationId xmlns:a16="http://schemas.microsoft.com/office/drawing/2014/main" id="{53F29CF8-92A8-07A2-DDCA-E5FBA0A74453}"/>
                    </a:ext>
                  </a:extLst>
                </p:cNvPr>
                <p:cNvSpPr/>
                <p:nvPr/>
              </p:nvSpPr>
              <p:spPr>
                <a:xfrm>
                  <a:off x="6775856" y="1196663"/>
                  <a:ext cx="7283937" cy="7296551"/>
                </a:xfrm>
                <a:prstGeom prst="arc">
                  <a:avLst>
                    <a:gd name="adj1" fmla="val 14870469"/>
                    <a:gd name="adj2" fmla="val 15678834"/>
                  </a:avLst>
                </a:prstGeom>
                <a:ln w="57150">
                  <a:gradFill>
                    <a:gsLst>
                      <a:gs pos="21000">
                        <a:srgbClr val="00B050"/>
                      </a:gs>
                      <a:gs pos="64000">
                        <a:srgbClr val="0070C0"/>
                      </a:gs>
                    </a:gsLst>
                    <a:lin ang="0" scaled="0"/>
                  </a:gradFill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grpSp>
            <p:nvGrpSpPr>
              <p:cNvPr id="32" name="Group 18">
                <a:extLst>
                  <a:ext uri="{FF2B5EF4-FFF2-40B4-BE49-F238E27FC236}">
                    <a16:creationId xmlns:a16="http://schemas.microsoft.com/office/drawing/2014/main" id="{36675FE8-CF2D-22C7-F32C-0C5DB3B67DEE}"/>
                  </a:ext>
                </a:extLst>
              </p:cNvPr>
              <p:cNvGrpSpPr/>
              <p:nvPr/>
            </p:nvGrpSpPr>
            <p:grpSpPr>
              <a:xfrm rot="1042073">
                <a:off x="8933878" y="2416987"/>
                <a:ext cx="495208" cy="1146967"/>
                <a:chOff x="7782784" y="3466994"/>
                <a:chExt cx="495208" cy="1146967"/>
              </a:xfrm>
            </p:grpSpPr>
            <p:pic>
              <p:nvPicPr>
                <p:cNvPr id="34" name="Graphic 32" descr="Wireless with solid fill">
                  <a:extLst>
                    <a:ext uri="{FF2B5EF4-FFF2-40B4-BE49-F238E27FC236}">
                      <a16:creationId xmlns:a16="http://schemas.microsoft.com/office/drawing/2014/main" id="{2C760C84-EC6A-2A23-F19A-C7CAEAC9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3266901">
                  <a:off x="7782784" y="3466994"/>
                  <a:ext cx="495208" cy="495208"/>
                </a:xfrm>
                <a:prstGeom prst="rect">
                  <a:avLst/>
                </a:prstGeom>
              </p:spPr>
            </p:pic>
            <p:sp>
              <p:nvSpPr>
                <p:cNvPr id="35" name="Graphic 15" descr="Smart Phone with solid fill">
                  <a:extLst>
                    <a:ext uri="{FF2B5EF4-FFF2-40B4-BE49-F238E27FC236}">
                      <a16:creationId xmlns:a16="http://schemas.microsoft.com/office/drawing/2014/main" id="{533A62AE-F455-6ABE-6DF4-D263E27B1E1B}"/>
                    </a:ext>
                  </a:extLst>
                </p:cNvPr>
                <p:cNvSpPr/>
                <p:nvPr/>
              </p:nvSpPr>
              <p:spPr>
                <a:xfrm rot="383655">
                  <a:off x="7821776" y="4014114"/>
                  <a:ext cx="327189" cy="599847"/>
                </a:xfrm>
                <a:custGeom>
                  <a:avLst/>
                  <a:gdLst>
                    <a:gd name="connsiteX0" fmla="*/ 286291 w 327189"/>
                    <a:gd name="connsiteY0" fmla="*/ 518050 h 599847"/>
                    <a:gd name="connsiteX1" fmla="*/ 40899 w 327189"/>
                    <a:gd name="connsiteY1" fmla="*/ 518050 h 599847"/>
                    <a:gd name="connsiteX2" fmla="*/ 40899 w 327189"/>
                    <a:gd name="connsiteY2" fmla="*/ 81797 h 599847"/>
                    <a:gd name="connsiteX3" fmla="*/ 286291 w 327189"/>
                    <a:gd name="connsiteY3" fmla="*/ 81797 h 599847"/>
                    <a:gd name="connsiteX4" fmla="*/ 286291 w 327189"/>
                    <a:gd name="connsiteY4" fmla="*/ 518050 h 599847"/>
                    <a:gd name="connsiteX5" fmla="*/ 136329 w 327189"/>
                    <a:gd name="connsiteY5" fmla="*/ 27266 h 599847"/>
                    <a:gd name="connsiteX6" fmla="*/ 190861 w 327189"/>
                    <a:gd name="connsiteY6" fmla="*/ 27266 h 599847"/>
                    <a:gd name="connsiteX7" fmla="*/ 204493 w 327189"/>
                    <a:gd name="connsiteY7" fmla="*/ 40899 h 599847"/>
                    <a:gd name="connsiteX8" fmla="*/ 190861 w 327189"/>
                    <a:gd name="connsiteY8" fmla="*/ 54532 h 599847"/>
                    <a:gd name="connsiteX9" fmla="*/ 136329 w 327189"/>
                    <a:gd name="connsiteY9" fmla="*/ 54532 h 599847"/>
                    <a:gd name="connsiteX10" fmla="*/ 122696 w 327189"/>
                    <a:gd name="connsiteY10" fmla="*/ 40899 h 599847"/>
                    <a:gd name="connsiteX11" fmla="*/ 136329 w 327189"/>
                    <a:gd name="connsiteY11" fmla="*/ 27266 h 599847"/>
                    <a:gd name="connsiteX12" fmla="*/ 313557 w 327189"/>
                    <a:gd name="connsiteY12" fmla="*/ 0 h 599847"/>
                    <a:gd name="connsiteX13" fmla="*/ 13633 w 327189"/>
                    <a:gd name="connsiteY13" fmla="*/ 0 h 599847"/>
                    <a:gd name="connsiteX14" fmla="*/ 0 w 327189"/>
                    <a:gd name="connsiteY14" fmla="*/ 13633 h 599847"/>
                    <a:gd name="connsiteX15" fmla="*/ 0 w 327189"/>
                    <a:gd name="connsiteY15" fmla="*/ 586215 h 599847"/>
                    <a:gd name="connsiteX16" fmla="*/ 13633 w 327189"/>
                    <a:gd name="connsiteY16" fmla="*/ 599847 h 599847"/>
                    <a:gd name="connsiteX17" fmla="*/ 313557 w 327189"/>
                    <a:gd name="connsiteY17" fmla="*/ 599847 h 599847"/>
                    <a:gd name="connsiteX18" fmla="*/ 327190 w 327189"/>
                    <a:gd name="connsiteY18" fmla="*/ 586215 h 599847"/>
                    <a:gd name="connsiteX19" fmla="*/ 327190 w 327189"/>
                    <a:gd name="connsiteY19" fmla="*/ 13633 h 599847"/>
                    <a:gd name="connsiteX20" fmla="*/ 313557 w 327189"/>
                    <a:gd name="connsiteY20" fmla="*/ 0 h 59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27189" h="599847">
                      <a:moveTo>
                        <a:pt x="286291" y="518050"/>
                      </a:moveTo>
                      <a:lnTo>
                        <a:pt x="40899" y="518050"/>
                      </a:lnTo>
                      <a:lnTo>
                        <a:pt x="40899" y="81797"/>
                      </a:lnTo>
                      <a:lnTo>
                        <a:pt x="286291" y="81797"/>
                      </a:lnTo>
                      <a:lnTo>
                        <a:pt x="286291" y="518050"/>
                      </a:lnTo>
                      <a:close/>
                      <a:moveTo>
                        <a:pt x="136329" y="27266"/>
                      </a:moveTo>
                      <a:lnTo>
                        <a:pt x="190861" y="27266"/>
                      </a:lnTo>
                      <a:cubicBezTo>
                        <a:pt x="198359" y="27266"/>
                        <a:pt x="204493" y="33401"/>
                        <a:pt x="204493" y="40899"/>
                      </a:cubicBezTo>
                      <a:cubicBezTo>
                        <a:pt x="204493" y="48397"/>
                        <a:pt x="198359" y="54532"/>
                        <a:pt x="190861" y="54532"/>
                      </a:cubicBezTo>
                      <a:lnTo>
                        <a:pt x="136329" y="54532"/>
                      </a:lnTo>
                      <a:cubicBezTo>
                        <a:pt x="128831" y="54532"/>
                        <a:pt x="122696" y="48397"/>
                        <a:pt x="122696" y="40899"/>
                      </a:cubicBezTo>
                      <a:cubicBezTo>
                        <a:pt x="122696" y="33401"/>
                        <a:pt x="128831" y="27266"/>
                        <a:pt x="136329" y="27266"/>
                      </a:cubicBezTo>
                      <a:close/>
                      <a:moveTo>
                        <a:pt x="313557" y="0"/>
                      </a:moveTo>
                      <a:lnTo>
                        <a:pt x="13633" y="0"/>
                      </a:lnTo>
                      <a:cubicBezTo>
                        <a:pt x="6135" y="0"/>
                        <a:pt x="0" y="6135"/>
                        <a:pt x="0" y="13633"/>
                      </a:cubicBezTo>
                      <a:lnTo>
                        <a:pt x="0" y="586215"/>
                      </a:lnTo>
                      <a:cubicBezTo>
                        <a:pt x="0" y="593713"/>
                        <a:pt x="6135" y="599847"/>
                        <a:pt x="13633" y="599847"/>
                      </a:cubicBezTo>
                      <a:lnTo>
                        <a:pt x="313557" y="599847"/>
                      </a:lnTo>
                      <a:cubicBezTo>
                        <a:pt x="321055" y="599847"/>
                        <a:pt x="327190" y="593713"/>
                        <a:pt x="327190" y="586215"/>
                      </a:cubicBezTo>
                      <a:lnTo>
                        <a:pt x="327190" y="13633"/>
                      </a:lnTo>
                      <a:cubicBezTo>
                        <a:pt x="327190" y="6135"/>
                        <a:pt x="321055" y="0"/>
                        <a:pt x="3135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K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4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A71D-CF66-1C2D-3E14-A544D282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8F08-926A-3795-EBBF-33FA2A1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Examples</a:t>
            </a:r>
            <a:endParaRPr lang="en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185483" y="1722033"/>
            <a:ext cx="5981055" cy="5759560"/>
            <a:chOff x="2725759" y="1001666"/>
            <a:chExt cx="5981055" cy="5759560"/>
          </a:xfrm>
        </p:grpSpPr>
        <p:grpSp>
          <p:nvGrpSpPr>
            <p:cNvPr id="11" name="그룹 10"/>
            <p:cNvGrpSpPr/>
            <p:nvPr/>
          </p:nvGrpSpPr>
          <p:grpSpPr>
            <a:xfrm>
              <a:off x="4677879" y="2038500"/>
              <a:ext cx="3038400" cy="3038400"/>
              <a:chOff x="4676421" y="3366496"/>
              <a:chExt cx="3038400" cy="3038400"/>
            </a:xfrm>
          </p:grpSpPr>
          <p:pic>
            <p:nvPicPr>
              <p:cNvPr id="1034" name="Picture 10" descr="Squat Computer Icons, others, physical Fitness, text, hand png | PNGWi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22" b="96848" l="10000" r="90000">
                            <a14:foregroundMark x1="44239" y1="12826" x2="47609" y2="16413"/>
                            <a14:foregroundMark x1="48370" y1="6304" x2="45217" y2="6304"/>
                            <a14:foregroundMark x1="42826" y1="92717" x2="47717" y2="92717"/>
                            <a14:foregroundMark x1="43478" y1="96522" x2="45109" y2="96848"/>
                            <a14:foregroundMark x1="49348" y1="1522" x2="49457" y2="21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6421" y="3366496"/>
                <a:ext cx="3038400" cy="30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그룹 8"/>
              <p:cNvGrpSpPr/>
              <p:nvPr/>
            </p:nvGrpSpPr>
            <p:grpSpPr>
              <a:xfrm>
                <a:off x="5545962" y="5079974"/>
                <a:ext cx="933710" cy="391571"/>
                <a:chOff x="5586008" y="4964564"/>
                <a:chExt cx="933710" cy="391571"/>
              </a:xfrm>
            </p:grpSpPr>
            <p:pic>
              <p:nvPicPr>
                <p:cNvPr id="58" name="Graphic 32" descr="Wireless with solid fill">
                  <a:extLst>
                    <a:ext uri="{FF2B5EF4-FFF2-40B4-BE49-F238E27FC236}">
                      <a16:creationId xmlns:a16="http://schemas.microsoft.com/office/drawing/2014/main" id="{2C760C84-EC6A-2A23-F19A-C7CAEAC9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524274" flipH="1">
                  <a:off x="6128147" y="4964564"/>
                  <a:ext cx="391571" cy="391571"/>
                </a:xfrm>
                <a:prstGeom prst="rect">
                  <a:avLst/>
                </a:prstGeom>
              </p:spPr>
            </p:pic>
            <p:sp>
              <p:nvSpPr>
                <p:cNvPr id="59" name="Graphic 15" descr="Smart Phone with solid fill">
                  <a:extLst>
                    <a:ext uri="{FF2B5EF4-FFF2-40B4-BE49-F238E27FC236}">
                      <a16:creationId xmlns:a16="http://schemas.microsoft.com/office/drawing/2014/main" id="{533A62AE-F455-6ABE-6DF4-D263E27B1E1B}"/>
                    </a:ext>
                  </a:extLst>
                </p:cNvPr>
                <p:cNvSpPr/>
                <p:nvPr/>
              </p:nvSpPr>
              <p:spPr>
                <a:xfrm rot="5407520" flipH="1">
                  <a:off x="5693806" y="4923194"/>
                  <a:ext cx="258715" cy="474311"/>
                </a:xfrm>
                <a:custGeom>
                  <a:avLst/>
                  <a:gdLst>
                    <a:gd name="connsiteX0" fmla="*/ 286291 w 327189"/>
                    <a:gd name="connsiteY0" fmla="*/ 518050 h 599847"/>
                    <a:gd name="connsiteX1" fmla="*/ 40899 w 327189"/>
                    <a:gd name="connsiteY1" fmla="*/ 518050 h 599847"/>
                    <a:gd name="connsiteX2" fmla="*/ 40899 w 327189"/>
                    <a:gd name="connsiteY2" fmla="*/ 81797 h 599847"/>
                    <a:gd name="connsiteX3" fmla="*/ 286291 w 327189"/>
                    <a:gd name="connsiteY3" fmla="*/ 81797 h 599847"/>
                    <a:gd name="connsiteX4" fmla="*/ 286291 w 327189"/>
                    <a:gd name="connsiteY4" fmla="*/ 518050 h 599847"/>
                    <a:gd name="connsiteX5" fmla="*/ 136329 w 327189"/>
                    <a:gd name="connsiteY5" fmla="*/ 27266 h 599847"/>
                    <a:gd name="connsiteX6" fmla="*/ 190861 w 327189"/>
                    <a:gd name="connsiteY6" fmla="*/ 27266 h 599847"/>
                    <a:gd name="connsiteX7" fmla="*/ 204493 w 327189"/>
                    <a:gd name="connsiteY7" fmla="*/ 40899 h 599847"/>
                    <a:gd name="connsiteX8" fmla="*/ 190861 w 327189"/>
                    <a:gd name="connsiteY8" fmla="*/ 54532 h 599847"/>
                    <a:gd name="connsiteX9" fmla="*/ 136329 w 327189"/>
                    <a:gd name="connsiteY9" fmla="*/ 54532 h 599847"/>
                    <a:gd name="connsiteX10" fmla="*/ 122696 w 327189"/>
                    <a:gd name="connsiteY10" fmla="*/ 40899 h 599847"/>
                    <a:gd name="connsiteX11" fmla="*/ 136329 w 327189"/>
                    <a:gd name="connsiteY11" fmla="*/ 27266 h 599847"/>
                    <a:gd name="connsiteX12" fmla="*/ 313557 w 327189"/>
                    <a:gd name="connsiteY12" fmla="*/ 0 h 599847"/>
                    <a:gd name="connsiteX13" fmla="*/ 13633 w 327189"/>
                    <a:gd name="connsiteY13" fmla="*/ 0 h 599847"/>
                    <a:gd name="connsiteX14" fmla="*/ 0 w 327189"/>
                    <a:gd name="connsiteY14" fmla="*/ 13633 h 599847"/>
                    <a:gd name="connsiteX15" fmla="*/ 0 w 327189"/>
                    <a:gd name="connsiteY15" fmla="*/ 586215 h 599847"/>
                    <a:gd name="connsiteX16" fmla="*/ 13633 w 327189"/>
                    <a:gd name="connsiteY16" fmla="*/ 599847 h 599847"/>
                    <a:gd name="connsiteX17" fmla="*/ 313557 w 327189"/>
                    <a:gd name="connsiteY17" fmla="*/ 599847 h 599847"/>
                    <a:gd name="connsiteX18" fmla="*/ 327190 w 327189"/>
                    <a:gd name="connsiteY18" fmla="*/ 586215 h 599847"/>
                    <a:gd name="connsiteX19" fmla="*/ 327190 w 327189"/>
                    <a:gd name="connsiteY19" fmla="*/ 13633 h 599847"/>
                    <a:gd name="connsiteX20" fmla="*/ 313557 w 327189"/>
                    <a:gd name="connsiteY20" fmla="*/ 0 h 59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27189" h="599847">
                      <a:moveTo>
                        <a:pt x="286291" y="518050"/>
                      </a:moveTo>
                      <a:lnTo>
                        <a:pt x="40899" y="518050"/>
                      </a:lnTo>
                      <a:lnTo>
                        <a:pt x="40899" y="81797"/>
                      </a:lnTo>
                      <a:lnTo>
                        <a:pt x="286291" y="81797"/>
                      </a:lnTo>
                      <a:lnTo>
                        <a:pt x="286291" y="518050"/>
                      </a:lnTo>
                      <a:close/>
                      <a:moveTo>
                        <a:pt x="136329" y="27266"/>
                      </a:moveTo>
                      <a:lnTo>
                        <a:pt x="190861" y="27266"/>
                      </a:lnTo>
                      <a:cubicBezTo>
                        <a:pt x="198359" y="27266"/>
                        <a:pt x="204493" y="33401"/>
                        <a:pt x="204493" y="40899"/>
                      </a:cubicBezTo>
                      <a:cubicBezTo>
                        <a:pt x="204493" y="48397"/>
                        <a:pt x="198359" y="54532"/>
                        <a:pt x="190861" y="54532"/>
                      </a:cubicBezTo>
                      <a:lnTo>
                        <a:pt x="136329" y="54532"/>
                      </a:lnTo>
                      <a:cubicBezTo>
                        <a:pt x="128831" y="54532"/>
                        <a:pt x="122696" y="48397"/>
                        <a:pt x="122696" y="40899"/>
                      </a:cubicBezTo>
                      <a:cubicBezTo>
                        <a:pt x="122696" y="33401"/>
                        <a:pt x="128831" y="27266"/>
                        <a:pt x="136329" y="27266"/>
                      </a:cubicBezTo>
                      <a:close/>
                      <a:moveTo>
                        <a:pt x="313557" y="0"/>
                      </a:moveTo>
                      <a:lnTo>
                        <a:pt x="13633" y="0"/>
                      </a:lnTo>
                      <a:cubicBezTo>
                        <a:pt x="6135" y="0"/>
                        <a:pt x="0" y="6135"/>
                        <a:pt x="0" y="13633"/>
                      </a:cubicBezTo>
                      <a:lnTo>
                        <a:pt x="0" y="586215"/>
                      </a:lnTo>
                      <a:cubicBezTo>
                        <a:pt x="0" y="593713"/>
                        <a:pt x="6135" y="599847"/>
                        <a:pt x="13633" y="599847"/>
                      </a:cubicBezTo>
                      <a:lnTo>
                        <a:pt x="313557" y="599847"/>
                      </a:lnTo>
                      <a:cubicBezTo>
                        <a:pt x="321055" y="599847"/>
                        <a:pt x="327190" y="593713"/>
                        <a:pt x="327190" y="586215"/>
                      </a:cubicBezTo>
                      <a:lnTo>
                        <a:pt x="327190" y="13633"/>
                      </a:lnTo>
                      <a:cubicBezTo>
                        <a:pt x="327190" y="6135"/>
                        <a:pt x="321055" y="0"/>
                        <a:pt x="3135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KR"/>
                </a:p>
              </p:txBody>
            </p:sp>
          </p:grpSp>
        </p:grpSp>
        <p:grpSp>
          <p:nvGrpSpPr>
            <p:cNvPr id="37" name="Group 21">
              <a:extLst>
                <a:ext uri="{FF2B5EF4-FFF2-40B4-BE49-F238E27FC236}">
                  <a16:creationId xmlns:a16="http://schemas.microsoft.com/office/drawing/2014/main" id="{FB0755E0-5270-29F9-2A93-483DE3928F4E}"/>
                </a:ext>
              </a:extLst>
            </p:cNvPr>
            <p:cNvGrpSpPr/>
            <p:nvPr/>
          </p:nvGrpSpPr>
          <p:grpSpPr>
            <a:xfrm rot="17483593">
              <a:off x="2836507" y="890918"/>
              <a:ext cx="5759560" cy="5981055"/>
              <a:chOff x="6775856" y="929158"/>
              <a:chExt cx="7283938" cy="7564056"/>
            </a:xfrm>
          </p:grpSpPr>
          <p:grpSp>
            <p:nvGrpSpPr>
              <p:cNvPr id="38" name="Group 20">
                <a:extLst>
                  <a:ext uri="{FF2B5EF4-FFF2-40B4-BE49-F238E27FC236}">
                    <a16:creationId xmlns:a16="http://schemas.microsoft.com/office/drawing/2014/main" id="{92675DBD-ED14-5B50-336F-0A880BA04475}"/>
                  </a:ext>
                </a:extLst>
              </p:cNvPr>
              <p:cNvGrpSpPr/>
              <p:nvPr/>
            </p:nvGrpSpPr>
            <p:grpSpPr>
              <a:xfrm>
                <a:off x="6775856" y="929158"/>
                <a:ext cx="7283938" cy="7557344"/>
                <a:chOff x="6775856" y="929158"/>
                <a:chExt cx="7283938" cy="7557344"/>
              </a:xfrm>
            </p:grpSpPr>
            <p:grpSp>
              <p:nvGrpSpPr>
                <p:cNvPr id="42" name="Group 13">
                  <a:extLst>
                    <a:ext uri="{FF2B5EF4-FFF2-40B4-BE49-F238E27FC236}">
                      <a16:creationId xmlns:a16="http://schemas.microsoft.com/office/drawing/2014/main" id="{F74D0526-F5E3-116D-C064-89ADD064F64B}"/>
                    </a:ext>
                  </a:extLst>
                </p:cNvPr>
                <p:cNvGrpSpPr/>
                <p:nvPr/>
              </p:nvGrpSpPr>
              <p:grpSpPr>
                <a:xfrm>
                  <a:off x="6775856" y="1189950"/>
                  <a:ext cx="7283938" cy="7296552"/>
                  <a:chOff x="1276139" y="907324"/>
                  <a:chExt cx="7283938" cy="7296552"/>
                </a:xfrm>
              </p:grpSpPr>
              <p:sp>
                <p:nvSpPr>
                  <p:cNvPr id="54" name="Pie 9">
                    <a:extLst>
                      <a:ext uri="{FF2B5EF4-FFF2-40B4-BE49-F238E27FC236}">
                        <a16:creationId xmlns:a16="http://schemas.microsoft.com/office/drawing/2014/main" id="{8CD044DA-1967-2108-5847-C53D57977703}"/>
                      </a:ext>
                    </a:extLst>
                  </p:cNvPr>
                  <p:cNvSpPr/>
                  <p:nvPr/>
                </p:nvSpPr>
                <p:spPr>
                  <a:xfrm>
                    <a:off x="1276140" y="907325"/>
                    <a:ext cx="7283937" cy="7296551"/>
                  </a:xfrm>
                  <a:prstGeom prst="pie">
                    <a:avLst>
                      <a:gd name="adj1" fmla="val 13195177"/>
                      <a:gd name="adj2" fmla="val 15280862"/>
                    </a:avLst>
                  </a:prstGeom>
                  <a:gradFill flip="none" rotWithShape="1">
                    <a:gsLst>
                      <a:gs pos="69000">
                        <a:srgbClr val="FF0000">
                          <a:alpha val="60000"/>
                        </a:srgbClr>
                      </a:gs>
                      <a:gs pos="55000">
                        <a:srgbClr val="FF0000">
                          <a:alpha val="30000"/>
                        </a:srgbClr>
                      </a:gs>
                      <a:gs pos="29000">
                        <a:srgbClr val="00B050">
                          <a:alpha val="30000"/>
                        </a:srgbClr>
                      </a:gs>
                    </a:gsLst>
                    <a:lin ang="8100000" scaled="1"/>
                    <a:tileRect/>
                  </a:gradFill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Pie 11">
                    <a:extLst>
                      <a:ext uri="{FF2B5EF4-FFF2-40B4-BE49-F238E27FC236}">
                        <a16:creationId xmlns:a16="http://schemas.microsoft.com/office/drawing/2014/main" id="{AF2E028F-17BD-FE20-35AA-812F6980256D}"/>
                      </a:ext>
                    </a:extLst>
                  </p:cNvPr>
                  <p:cNvSpPr/>
                  <p:nvPr/>
                </p:nvSpPr>
                <p:spPr>
                  <a:xfrm>
                    <a:off x="1276139" y="907324"/>
                    <a:ext cx="7283937" cy="7296551"/>
                  </a:xfrm>
                  <a:prstGeom prst="pie">
                    <a:avLst>
                      <a:gd name="adj1" fmla="val 15279377"/>
                      <a:gd name="adj2" fmla="val 20293429"/>
                    </a:avLst>
                  </a:prstGeom>
                  <a:solidFill>
                    <a:srgbClr val="0070C0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19">
                  <a:extLst>
                    <a:ext uri="{FF2B5EF4-FFF2-40B4-BE49-F238E27FC236}">
                      <a16:creationId xmlns:a16="http://schemas.microsoft.com/office/drawing/2014/main" id="{D01F5F60-172E-DA38-D0BE-248FCC46FD7B}"/>
                    </a:ext>
                  </a:extLst>
                </p:cNvPr>
                <p:cNvGrpSpPr/>
                <p:nvPr/>
              </p:nvGrpSpPr>
              <p:grpSpPr>
                <a:xfrm>
                  <a:off x="6911329" y="929158"/>
                  <a:ext cx="7118197" cy="3366073"/>
                  <a:chOff x="6911329" y="929158"/>
                  <a:chExt cx="7118197" cy="3366073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40F8A17-B8E2-371D-AB5A-7F71FC4FDA97}"/>
                      </a:ext>
                    </a:extLst>
                  </p:cNvPr>
                  <p:cNvSpPr txBox="1"/>
                  <p:nvPr/>
                </p:nvSpPr>
                <p:spPr>
                  <a:xfrm rot="9516407">
                    <a:off x="11669866" y="3867072"/>
                    <a:ext cx="2359660" cy="4281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KR" sz="1600" b="1" dirty="0">
                        <a:solidFill>
                          <a:schemeClr val="accent1"/>
                        </a:solidFill>
                        <a:latin typeface="Noto Sans CJK KR" panose="020B0500000000000000" pitchFamily="34" charset="-128"/>
                        <a:ea typeface="Noto Sans CJK KR" panose="020B0500000000000000" pitchFamily="34" charset="-128"/>
                      </a:rPr>
                      <a:t>Start/Stop Exercise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E5CEF1A-162C-3447-4309-30EF502E873D}"/>
                      </a:ext>
                    </a:extLst>
                  </p:cNvPr>
                  <p:cNvSpPr txBox="1"/>
                  <p:nvPr/>
                </p:nvSpPr>
                <p:spPr>
                  <a:xfrm rot="5704942">
                    <a:off x="9957062" y="1644837"/>
                    <a:ext cx="1182181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rgbClr val="0070C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“MORE”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E2877B-A9E1-6C1B-F6DF-657D7F6B7942}"/>
                      </a:ext>
                    </a:extLst>
                  </p:cNvPr>
                  <p:cNvSpPr txBox="1"/>
                  <p:nvPr/>
                </p:nvSpPr>
                <p:spPr>
                  <a:xfrm rot="2362054">
                    <a:off x="7607283" y="2615410"/>
                    <a:ext cx="1588643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“DANGER”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CEB308E-1349-EE3B-9917-E08490C734FB}"/>
                      </a:ext>
                    </a:extLst>
                  </p:cNvPr>
                  <p:cNvSpPr txBox="1"/>
                  <p:nvPr/>
                </p:nvSpPr>
                <p:spPr>
                  <a:xfrm rot="4142890">
                    <a:off x="8753475" y="1751546"/>
                    <a:ext cx="1186451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rgbClr val="00B05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“SAFE” 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5B532EB-2AFF-7BB2-9703-A8FB9726DE48}"/>
                      </a:ext>
                    </a:extLst>
                  </p:cNvPr>
                  <p:cNvSpPr txBox="1"/>
                  <p:nvPr/>
                </p:nvSpPr>
                <p:spPr>
                  <a:xfrm rot="3639764">
                    <a:off x="7988339" y="1183378"/>
                    <a:ext cx="829560" cy="3211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rgbClr val="00B05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rPr>
                      <a:t>REJECT</a:t>
                    </a:r>
                    <a:endParaRPr lang="en-KR" sz="1050" dirty="0">
                      <a:solidFill>
                        <a:srgbClr val="0070C0"/>
                      </a:solidFill>
                      <a:latin typeface="Cascadia Code ExtraLight" panose="020B0609020000020004" pitchFamily="34" charset="0"/>
                      <a:ea typeface="Cascadia Code ExtraLight" panose="020B0609020000020004" pitchFamily="34" charset="0"/>
                      <a:cs typeface="Cascadia Code ExtraLight" panose="020B0609020000020004" pitchFamily="34" charset="0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569B53F-C021-02BD-C928-EA2F82463D52}"/>
                      </a:ext>
                    </a:extLst>
                  </p:cNvPr>
                  <p:cNvSpPr txBox="1"/>
                  <p:nvPr/>
                </p:nvSpPr>
                <p:spPr>
                  <a:xfrm rot="2532905">
                    <a:off x="6911329" y="1927322"/>
                    <a:ext cx="829558" cy="3211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rPr>
                      <a:t>REJECT</a:t>
                    </a:r>
                    <a:endParaRPr lang="en-KR" sz="1050" b="1" dirty="0">
                      <a:solidFill>
                        <a:srgbClr val="FF000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endParaRPr>
                  </a:p>
                </p:txBody>
              </p:sp>
            </p:grpSp>
          </p:grpSp>
          <p:sp>
            <p:nvSpPr>
              <p:cNvPr id="39" name="Arc 22">
                <a:extLst>
                  <a:ext uri="{FF2B5EF4-FFF2-40B4-BE49-F238E27FC236}">
                    <a16:creationId xmlns:a16="http://schemas.microsoft.com/office/drawing/2014/main" id="{94FA14CB-A1DA-1484-48DD-FFBC25AB29F2}"/>
                  </a:ext>
                </a:extLst>
              </p:cNvPr>
              <p:cNvSpPr/>
              <p:nvPr/>
            </p:nvSpPr>
            <p:spPr>
              <a:xfrm>
                <a:off x="6775857" y="1189951"/>
                <a:ext cx="7283937" cy="7296551"/>
              </a:xfrm>
              <a:prstGeom prst="arc">
                <a:avLst>
                  <a:gd name="adj1" fmla="val 16202758"/>
                  <a:gd name="adj2" fmla="val 20272751"/>
                </a:avLst>
              </a:prstGeom>
              <a:ln w="57150"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Arc 23">
                <a:extLst>
                  <a:ext uri="{FF2B5EF4-FFF2-40B4-BE49-F238E27FC236}">
                    <a16:creationId xmlns:a16="http://schemas.microsoft.com/office/drawing/2014/main" id="{183D2726-6A75-D660-8280-302DE7D40CEC}"/>
                  </a:ext>
                </a:extLst>
              </p:cNvPr>
              <p:cNvSpPr/>
              <p:nvPr/>
            </p:nvSpPr>
            <p:spPr>
              <a:xfrm>
                <a:off x="6775857" y="1193307"/>
                <a:ext cx="7283937" cy="7296551"/>
              </a:xfrm>
              <a:prstGeom prst="arc">
                <a:avLst>
                  <a:gd name="adj1" fmla="val 13166746"/>
                  <a:gd name="adj2" fmla="val 14525769"/>
                </a:avLst>
              </a:prstGeom>
              <a:ln w="57150">
                <a:gradFill>
                  <a:gsLst>
                    <a:gs pos="0">
                      <a:srgbClr val="00B050"/>
                    </a:gs>
                    <a:gs pos="26000">
                      <a:srgbClr val="FF0000"/>
                    </a:gs>
                    <a:gs pos="16000">
                      <a:schemeClr val="accent2"/>
                    </a:gs>
                  </a:gsLst>
                  <a:lin ang="5400000" scaled="0"/>
                </a:gradFill>
                <a:headEnd type="arrow" w="med" len="med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1" name="Arc 24">
                <a:extLst>
                  <a:ext uri="{FF2B5EF4-FFF2-40B4-BE49-F238E27FC236}">
                    <a16:creationId xmlns:a16="http://schemas.microsoft.com/office/drawing/2014/main" id="{53F29CF8-92A8-07A2-DDCA-E5FBA0A74453}"/>
                  </a:ext>
                </a:extLst>
              </p:cNvPr>
              <p:cNvSpPr/>
              <p:nvPr/>
            </p:nvSpPr>
            <p:spPr>
              <a:xfrm>
                <a:off x="6775856" y="1196663"/>
                <a:ext cx="7283937" cy="7296551"/>
              </a:xfrm>
              <a:prstGeom prst="arc">
                <a:avLst>
                  <a:gd name="adj1" fmla="val 14870469"/>
                  <a:gd name="adj2" fmla="val 15678834"/>
                </a:avLst>
              </a:prstGeom>
              <a:ln w="57150">
                <a:gradFill>
                  <a:gsLst>
                    <a:gs pos="21000">
                      <a:srgbClr val="00B050"/>
                    </a:gs>
                    <a:gs pos="64000">
                      <a:srgbClr val="0070C0"/>
                    </a:gs>
                  </a:gsLst>
                  <a:lin ang="0" scaled="0"/>
                </a:gra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92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2291-63C3-F3A3-4CDE-9160DDB5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2272B1-E7A2-3D53-6D8D-84839F907D15}"/>
              </a:ext>
            </a:extLst>
          </p:cNvPr>
          <p:cNvSpPr txBox="1">
            <a:spLocks/>
          </p:cNvSpPr>
          <p:nvPr/>
        </p:nvSpPr>
        <p:spPr>
          <a:xfrm>
            <a:off x="1074938" y="2428698"/>
            <a:ext cx="10042124" cy="2000603"/>
          </a:xfrm>
          <a:prstGeom prst="rect">
            <a:avLst/>
          </a:prstGeom>
          <a:solidFill>
            <a:srgbClr val="FFFFFF">
              <a:alpha val="74902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>
                <a:solidFill>
                  <a:srgbClr val="000000"/>
                </a:solidFill>
                <a:latin typeface="Avenir Next LT Pro" panose="020B0504020202020204" pitchFamily="34" charset="77"/>
              </a:rPr>
              <a:t>So… Is that ALL?</a:t>
            </a:r>
            <a:endParaRPr lang="en-KR" sz="9000" b="1" dirty="0">
              <a:solidFill>
                <a:srgbClr val="0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62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F517-E1AD-4D83-7441-FD8E44D4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076E-9BD7-78D4-3AFC-4BC8667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57EE9961-D03B-698A-1471-EC6CF3216CBE}"/>
              </a:ext>
            </a:extLst>
          </p:cNvPr>
          <p:cNvGrpSpPr/>
          <p:nvPr/>
        </p:nvGrpSpPr>
        <p:grpSpPr>
          <a:xfrm>
            <a:off x="1806388" y="1480835"/>
            <a:ext cx="3835117" cy="5209970"/>
            <a:chOff x="846425" y="1648030"/>
            <a:chExt cx="3835117" cy="5209970"/>
          </a:xfrm>
        </p:grpSpPr>
        <p:pic>
          <p:nvPicPr>
            <p:cNvPr id="4" name="Picture 2" descr="Rhythm Heaven Fever">
              <a:extLst>
                <a:ext uri="{FF2B5EF4-FFF2-40B4-BE49-F238E27FC236}">
                  <a16:creationId xmlns:a16="http://schemas.microsoft.com/office/drawing/2014/main" id="{66F22B09-5CF3-3257-D033-F64824834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25" y="1648030"/>
              <a:ext cx="3835117" cy="520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80CA8E3C-DB5D-672D-535B-AA070EC0ABEC}"/>
                </a:ext>
              </a:extLst>
            </p:cNvPr>
            <p:cNvSpPr/>
            <p:nvPr/>
          </p:nvSpPr>
          <p:spPr>
            <a:xfrm rot="21323285">
              <a:off x="3156594" y="2637184"/>
              <a:ext cx="1013070" cy="5825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rgbClr val="FFFF00"/>
                  </a:solidFill>
                  <a:latin typeface="Abadi MT Condensed Extra Bold" panose="020B0306030101010103" pitchFamily="34" charset="77"/>
                  <a:ea typeface="Noto Sans KR" panose="020B0200000000000000" pitchFamily="34" charset="-128"/>
                </a:rPr>
                <a:t>APTIC</a:t>
              </a:r>
              <a:endParaRPr lang="en-KR" sz="3200" b="1" dirty="0">
                <a:solidFill>
                  <a:srgbClr val="FFFF00"/>
                </a:solidFill>
                <a:latin typeface="Abadi MT Condensed Extra Bold" panose="020B0306030101010103" pitchFamily="34" charset="77"/>
                <a:ea typeface="Noto Sans KR" panose="020B0200000000000000" pitchFamily="34" charset="-128"/>
              </a:endParaRPr>
            </a:p>
          </p:txBody>
        </p:sp>
      </p:grpSp>
      <p:grpSp>
        <p:nvGrpSpPr>
          <p:cNvPr id="6" name="Group 11">
            <a:extLst>
              <a:ext uri="{FF2B5EF4-FFF2-40B4-BE49-F238E27FC236}">
                <a16:creationId xmlns:a16="http://schemas.microsoft.com/office/drawing/2014/main" id="{FB0AEFCB-F1A0-7100-6E89-ED0C6335E6E2}"/>
              </a:ext>
            </a:extLst>
          </p:cNvPr>
          <p:cNvGrpSpPr/>
          <p:nvPr/>
        </p:nvGrpSpPr>
        <p:grpSpPr>
          <a:xfrm>
            <a:off x="6805346" y="1774129"/>
            <a:ext cx="3393937" cy="4600670"/>
            <a:chOff x="6542914" y="2077943"/>
            <a:chExt cx="3393937" cy="4600670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890CE321-638E-2EC4-65D2-E84DFCA3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914" y="2077943"/>
              <a:ext cx="3393937" cy="4600670"/>
            </a:xfrm>
            <a:prstGeom prst="rect">
              <a:avLst/>
            </a:prstGeom>
          </p:spPr>
        </p:pic>
        <p:pic>
          <p:nvPicPr>
            <p:cNvPr id="8" name="Graphic 10" descr="Smart Phone with solid fill">
              <a:extLst>
                <a:ext uri="{FF2B5EF4-FFF2-40B4-BE49-F238E27FC236}">
                  <a16:creationId xmlns:a16="http://schemas.microsoft.com/office/drawing/2014/main" id="{10C14350-FFC0-46DE-5058-25BE7D9A0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189882">
              <a:off x="7365337" y="2215618"/>
              <a:ext cx="849988" cy="849988"/>
            </a:xfrm>
            <a:prstGeom prst="rect">
              <a:avLst/>
            </a:prstGeom>
          </p:spPr>
        </p:pic>
      </p:grpSp>
      <p:sp>
        <p:nvSpPr>
          <p:cNvPr id="9" name="Arc 16">
            <a:extLst>
              <a:ext uri="{FF2B5EF4-FFF2-40B4-BE49-F238E27FC236}">
                <a16:creationId xmlns:a16="http://schemas.microsoft.com/office/drawing/2014/main" id="{DF1BE1F7-D7F4-76DA-5866-86EE01DB382C}"/>
              </a:ext>
            </a:extLst>
          </p:cNvPr>
          <p:cNvSpPr/>
          <p:nvPr/>
        </p:nvSpPr>
        <p:spPr>
          <a:xfrm>
            <a:off x="6805346" y="2336798"/>
            <a:ext cx="3580266" cy="3580266"/>
          </a:xfrm>
          <a:prstGeom prst="arc">
            <a:avLst>
              <a:gd name="adj1" fmla="val 16200000"/>
              <a:gd name="adj2" fmla="val 2484093"/>
            </a:avLst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3E0382-03DD-DB50-24A7-C9368D9E1C1E}"/>
              </a:ext>
            </a:extLst>
          </p:cNvPr>
          <p:cNvSpPr txBox="1">
            <a:spLocks/>
          </p:cNvSpPr>
          <p:nvPr/>
        </p:nvSpPr>
        <p:spPr>
          <a:xfrm>
            <a:off x="1074938" y="3128572"/>
            <a:ext cx="10042124" cy="2000603"/>
          </a:xfrm>
          <a:prstGeom prst="rect">
            <a:avLst/>
          </a:prstGeom>
          <a:solidFill>
            <a:srgbClr val="FFFFFF">
              <a:alpha val="74902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000" b="1" dirty="0">
                <a:solidFill>
                  <a:srgbClr val="000000"/>
                </a:solidFill>
                <a:latin typeface="Avenir Next LT Pro" panose="020B0504020202020204" pitchFamily="34" charset="77"/>
              </a:rPr>
              <a:t>WE DID IT!</a:t>
            </a:r>
            <a:endParaRPr lang="en-KR" sz="13000" b="1" dirty="0">
              <a:solidFill>
                <a:srgbClr val="0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3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362</Words>
  <Application>Microsoft Office PowerPoint</Application>
  <PresentationFormat>와이드스크린</PresentationFormat>
  <Paragraphs>122</Paragraphs>
  <Slides>16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Abadi MT Condensed Extra Bold</vt:lpstr>
      <vt:lpstr>Cascadia Code</vt:lpstr>
      <vt:lpstr>Cascadia Code ExtraLight</vt:lpstr>
      <vt:lpstr>Cascadia Code SemiLight</vt:lpstr>
      <vt:lpstr>Noto Sans CJK KR</vt:lpstr>
      <vt:lpstr>Noto Sans KR</vt:lpstr>
      <vt:lpstr>Aptos</vt:lpstr>
      <vt:lpstr>Aptos Display</vt:lpstr>
      <vt:lpstr>Arial</vt:lpstr>
      <vt:lpstr>Avenir Next LT Pro</vt:lpstr>
      <vt:lpstr>Office Theme</vt:lpstr>
      <vt:lpstr>Haptic Fitness CSED404 Final Presentation</vt:lpstr>
      <vt:lpstr>Vibration feedback to user’s action</vt:lpstr>
      <vt:lpstr>Code Implementation</vt:lpstr>
      <vt:lpstr>Code Implementation</vt:lpstr>
      <vt:lpstr>Code Implementation</vt:lpstr>
      <vt:lpstr>Examples</vt:lpstr>
      <vt:lpstr>Examples</vt:lpstr>
      <vt:lpstr>PowerPoint 프레젠테이션</vt:lpstr>
      <vt:lpstr>Rhythm Fitness?</vt:lpstr>
      <vt:lpstr>Rhythm Fitness Implementation</vt:lpstr>
      <vt:lpstr>Rhythm Fitness Detection</vt:lpstr>
      <vt:lpstr>Rhythm Fitness Detection?</vt:lpstr>
      <vt:lpstr>Rhythm Fitness Detection?</vt:lpstr>
      <vt:lpstr>Rhythm Fitness Demonstration!</vt:lpstr>
      <vt:lpstr>Rhythm Fitness Demonstration!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Fitness CSED404 Final Presentation</dc:title>
  <dc:creator>김태연(컴퓨터공학과)</dc:creator>
  <cp:lastModifiedBy>황찬기(무은재학부)</cp:lastModifiedBy>
  <cp:revision>41</cp:revision>
  <dcterms:created xsi:type="dcterms:W3CDTF">2024-10-17T05:19:06Z</dcterms:created>
  <dcterms:modified xsi:type="dcterms:W3CDTF">2024-12-16T17:15:34Z</dcterms:modified>
</cp:coreProperties>
</file>